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Ex2.xml" ContentType="application/vnd.ms-office.chartex+xml"/>
  <Override PartName="/ppt/charts/style4.xml" ContentType="application/vnd.ms-office.chartstyle+xml"/>
  <Override PartName="/ppt/charts/colors4.xml" ContentType="application/vnd.ms-office.chartcolorstyle+xml"/>
  <Override PartName="/ppt/charts/chartEx3.xml" ContentType="application/vnd.ms-office.chartex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charts/chartEx4.xml" ContentType="application/vnd.ms-office.chartex+xml"/>
  <Override PartName="/ppt/charts/style6.xml" ContentType="application/vnd.ms-office.chartstyle+xml"/>
  <Override PartName="/ppt/charts/colors6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6770"/>
    <a:srgbClr val="FDB913"/>
    <a:srgbClr val="F47721"/>
    <a:srgbClr val="007FA3"/>
    <a:srgbClr val="FFD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146" autoAdjust="0"/>
    <p:restoredTop sz="86394"/>
  </p:normalViewPr>
  <p:slideViewPr>
    <p:cSldViewPr snapToGrid="0" snapToObjects="1">
      <p:cViewPr varScale="1">
        <p:scale>
          <a:sx n="214" d="100"/>
          <a:sy n="214" d="100"/>
        </p:scale>
        <p:origin x="2392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29" d="100"/>
          <a:sy n="129" d="100"/>
        </p:scale>
        <p:origin x="5368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Worksheet1.xlsx"/></Relationships>
</file>

<file path=ppt/charts/_rels/chartEx2.xml.rels><?xml version="1.0" encoding="UTF-8" standalone="yes"?>
<Relationships xmlns="http://schemas.openxmlformats.org/package/2006/relationships"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Microsoft_Excel_Worksheet3.xlsx"/></Relationships>
</file>

<file path=ppt/charts/_rels/chartEx4.xml.rels><?xml version="1.0" encoding="UTF-8" standalone="yes"?>
<Relationships xmlns="http://schemas.openxmlformats.org/package/2006/relationships"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Topic</c:v>
                </c:pt>
              </c:strCache>
            </c:strRef>
          </c:tx>
          <c:spPr>
            <a:solidFill>
              <a:srgbClr val="FDB913"/>
            </a:solidFill>
            <a:ln>
              <a:noFill/>
            </a:ln>
          </c:spPr>
          <c:dPt>
            <c:idx val="0"/>
            <c:bubble3D val="0"/>
            <c:spPr>
              <a:solidFill>
                <a:srgbClr val="F4772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201-E84F-BEA1-F4B8B880A1EB}"/>
              </c:ext>
            </c:extLst>
          </c:dPt>
          <c:dPt>
            <c:idx val="1"/>
            <c:bubble3D val="0"/>
            <c:spPr>
              <a:solidFill>
                <a:srgbClr val="007FA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201-E84F-BEA1-F4B8B880A1EB}"/>
              </c:ext>
            </c:extLst>
          </c:dPt>
          <c:dPt>
            <c:idx val="2"/>
            <c:bubble3D val="0"/>
            <c:spPr>
              <a:solidFill>
                <a:srgbClr val="5B677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201-E84F-BEA1-F4B8B880A1EB}"/>
              </c:ext>
            </c:extLst>
          </c:dPt>
          <c:dPt>
            <c:idx val="3"/>
            <c:bubble3D val="0"/>
            <c:spPr>
              <a:solidFill>
                <a:srgbClr val="FFD1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201-E84F-BEA1-F4B8B880A1EB}"/>
              </c:ext>
            </c:extLst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201-E84F-BEA1-F4B8B880A1EB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201-E84F-BEA1-F4B8B880A1EB}"/>
              </c:ext>
            </c:extLst>
          </c:dPt>
          <c:dPt>
            <c:idx val="6"/>
            <c:bubble3D val="0"/>
            <c:spPr>
              <a:solidFill>
                <a:srgbClr val="FDB91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A201-E84F-BEA1-F4B8B880A1EB}"/>
              </c:ext>
            </c:extLst>
          </c:dPt>
          <c:cat>
            <c:strRef>
              <c:f>Sheet1!$A$2:$A$8</c:f>
              <c:strCache>
                <c:ptCount val="7"/>
                <c:pt idx="0">
                  <c:v>Category Name 1</c:v>
                </c:pt>
                <c:pt idx="1">
                  <c:v>Category Name 2</c:v>
                </c:pt>
                <c:pt idx="2">
                  <c:v>Category Name 3</c:v>
                </c:pt>
                <c:pt idx="3">
                  <c:v>Category Name 4</c:v>
                </c:pt>
                <c:pt idx="4">
                  <c:v>Category Name 5</c:v>
                </c:pt>
                <c:pt idx="5">
                  <c:v>Category Name 6</c:v>
                </c:pt>
                <c:pt idx="6">
                  <c:v>Category Name 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3.7</c:v>
                </c:pt>
                <c:pt idx="5">
                  <c:v>2.5</c:v>
                </c:pt>
                <c:pt idx="6">
                  <c:v>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201-E84F-BEA1-F4B8B880A1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20"/>
        <c:holeSize val="54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580664469173902"/>
          <c:y val="0.25731673849732928"/>
          <c:w val="0.31419335530826098"/>
          <c:h val="0.485366217060871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5B6770"/>
              </a:solidFill>
              <a:latin typeface="Helvetica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Topic</c:v>
                </c:pt>
              </c:strCache>
            </c:strRef>
          </c:tx>
          <c:spPr>
            <a:solidFill>
              <a:srgbClr val="FDB913"/>
            </a:solidFill>
            <a:ln>
              <a:noFill/>
            </a:ln>
          </c:spPr>
          <c:dPt>
            <c:idx val="0"/>
            <c:bubble3D val="0"/>
            <c:spPr>
              <a:solidFill>
                <a:srgbClr val="F4772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72B-F044-AEE8-317F389C2498}"/>
              </c:ext>
            </c:extLst>
          </c:dPt>
          <c:dPt>
            <c:idx val="1"/>
            <c:bubble3D val="0"/>
            <c:spPr>
              <a:solidFill>
                <a:srgbClr val="007FA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72B-F044-AEE8-317F389C2498}"/>
              </c:ext>
            </c:extLst>
          </c:dPt>
          <c:dPt>
            <c:idx val="2"/>
            <c:bubble3D val="0"/>
            <c:spPr>
              <a:solidFill>
                <a:srgbClr val="5B677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72B-F044-AEE8-317F389C2498}"/>
              </c:ext>
            </c:extLst>
          </c:dPt>
          <c:dPt>
            <c:idx val="3"/>
            <c:bubble3D val="0"/>
            <c:spPr>
              <a:solidFill>
                <a:srgbClr val="FFD1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72B-F044-AEE8-317F389C2498}"/>
              </c:ext>
            </c:extLst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72B-F044-AEE8-317F389C2498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72B-F044-AEE8-317F389C2498}"/>
              </c:ext>
            </c:extLst>
          </c:dPt>
          <c:dPt>
            <c:idx val="6"/>
            <c:bubble3D val="0"/>
            <c:spPr>
              <a:solidFill>
                <a:srgbClr val="FDB91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772B-F044-AEE8-317F389C2498}"/>
              </c:ext>
            </c:extLst>
          </c:dPt>
          <c:cat>
            <c:strRef>
              <c:f>Sheet1!$A$2:$A$8</c:f>
              <c:strCache>
                <c:ptCount val="7"/>
                <c:pt idx="0">
                  <c:v>Category Name 1</c:v>
                </c:pt>
                <c:pt idx="1">
                  <c:v>Category Name 2</c:v>
                </c:pt>
                <c:pt idx="2">
                  <c:v>Category Name 3</c:v>
                </c:pt>
                <c:pt idx="3">
                  <c:v>Category Name 4</c:v>
                </c:pt>
                <c:pt idx="4">
                  <c:v>Category Name 5</c:v>
                </c:pt>
                <c:pt idx="5">
                  <c:v>Category Name 6</c:v>
                </c:pt>
                <c:pt idx="6">
                  <c:v>Category Name 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3.7</c:v>
                </c:pt>
                <c:pt idx="5">
                  <c:v>2.5</c:v>
                </c:pt>
                <c:pt idx="6">
                  <c:v>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2B-F044-AEE8-317F389C24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20"/>
        <c:holeSize val="54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580664469173902"/>
          <c:y val="0.25731673849732928"/>
          <c:w val="0.31419335530826098"/>
          <c:h val="0.485366217060871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5B6770"/>
              </a:solidFill>
              <a:latin typeface="Helvetica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Sheet1!$A$2:$A$8</cx:f>
        <cx:lvl ptCount="7">
          <cx:pt idx="0">Category 1</cx:pt>
          <cx:pt idx="1">Category 2</cx:pt>
          <cx:pt idx="2">Category 3</cx:pt>
          <cx:pt idx="3">Category 4</cx:pt>
          <cx:pt idx="4">Category 5</cx:pt>
          <cx:pt idx="5">Category 6</cx:pt>
          <cx:pt idx="6">Category 7</cx:pt>
        </cx:lvl>
      </cx:strDim>
      <cx:numDim type="val">
        <cx:f>Sheet1!$B$2:$B$8</cx:f>
        <cx:lvl ptCount="7" formatCode="General">
          <cx:pt idx="0">4.2999999999999998</cx:pt>
          <cx:pt idx="1">2.5</cx:pt>
          <cx:pt idx="2">3.5</cx:pt>
          <cx:pt idx="3">4.5</cx:pt>
          <cx:pt idx="4">1.2</cx:pt>
          <cx:pt idx="5">1.6000000000000001</cx:pt>
          <cx:pt idx="6">5.2999999999999998</cx:pt>
        </cx:lvl>
      </cx:numDim>
    </cx:data>
    <cx:data id="1">
      <cx:strDim type="cat">
        <cx:f>Sheet1!$A$2:$A$8</cx:f>
        <cx:lvl ptCount="7">
          <cx:pt idx="0">Category 1</cx:pt>
          <cx:pt idx="1">Category 2</cx:pt>
          <cx:pt idx="2">Category 3</cx:pt>
          <cx:pt idx="3">Category 4</cx:pt>
          <cx:pt idx="4">Category 5</cx:pt>
          <cx:pt idx="5">Category 6</cx:pt>
          <cx:pt idx="6">Category 7</cx:pt>
        </cx:lvl>
      </cx:strDim>
      <cx:numDim type="val">
        <cx:f>Sheet1!$C$2:$C$8</cx:f>
        <cx:lvl ptCount="7" formatCode="General">
          <cx:pt idx="0">2.3999999999999999</cx:pt>
          <cx:pt idx="1">4.4000000000000004</cx:pt>
          <cx:pt idx="2">1.8</cx:pt>
          <cx:pt idx="3">2.7999999999999998</cx:pt>
        </cx:lvl>
      </cx:numDim>
    </cx:data>
    <cx:data id="2">
      <cx:strDim type="cat">
        <cx:f>Sheet1!$A$2:$A$8</cx:f>
        <cx:lvl ptCount="7">
          <cx:pt idx="0">Category 1</cx:pt>
          <cx:pt idx="1">Category 2</cx:pt>
          <cx:pt idx="2">Category 3</cx:pt>
          <cx:pt idx="3">Category 4</cx:pt>
          <cx:pt idx="4">Category 5</cx:pt>
          <cx:pt idx="5">Category 6</cx:pt>
          <cx:pt idx="6">Category 7</cx:pt>
        </cx:lvl>
      </cx:strDim>
      <cx:numDim type="val">
        <cx:f>Sheet1!$D$2:$D$8</cx:f>
        <cx:lvl ptCount="7" formatCode="General">
          <cx:pt idx="0">2</cx:pt>
          <cx:pt idx="1">2</cx:pt>
          <cx:pt idx="2">3</cx:pt>
          <cx:pt idx="3">5</cx:pt>
        </cx:lvl>
      </cx:numDim>
    </cx:data>
  </cx:chartData>
  <cx:chart>
    <cx:plotArea>
      <cx:plotAreaRegion>
        <cx:plotSurface>
          <cx:spPr>
            <a:noFill/>
          </cx:spPr>
        </cx:plotSurface>
        <cx:series layoutId="clusteredColumn" uniqueId="{C77F9177-CAC5-AF4D-8468-0D63EDD2E38D}" formatIdx="0">
          <cx:tx>
            <cx:txData>
              <cx:f>Sheet1!$B$1</cx:f>
              <cx:v>Series 1</cx:v>
            </cx:txData>
          </cx:tx>
          <cx:spPr>
            <a:solidFill>
              <a:srgbClr val="FDB913"/>
            </a:solidFill>
            <a:ln w="0">
              <a:noFill/>
            </a:ln>
          </cx:spPr>
          <cx:dataPt idx="0">
            <cx:spPr>
              <a:ln w="0">
                <a:noFill/>
              </a:ln>
            </cx:spPr>
          </cx:dataPt>
          <cx:dataPt idx="6"/>
          <cx:dataId val="0"/>
          <cx:layoutPr>
            <cx:aggregation/>
          </cx:layoutPr>
        </cx:series>
        <cx:series layoutId="clusteredColumn" hidden="1" uniqueId="{70BB5000-C7AB-0641-A695-BA3915053C1B}" formatIdx="2">
          <cx:tx>
            <cx:txData>
              <cx:f>Sheet1!$C$1</cx:f>
              <cx:v>Series 2</cx:v>
            </cx:txData>
          </cx:tx>
          <cx:dataId val="1"/>
          <cx:layoutPr>
            <cx:aggregation/>
          </cx:layoutPr>
        </cx:series>
        <cx:series layoutId="clusteredColumn" hidden="1" uniqueId="{96698594-ACD8-6644-8415-34067938883D}" formatIdx="4">
          <cx:tx>
            <cx:txData>
              <cx:f>Sheet1!$D$1</cx:f>
              <cx:v>Series 3</cx:v>
            </cx:txData>
          </cx:tx>
          <cx:dataId val="2"/>
          <cx:layoutPr>
            <cx:aggregation/>
          </cx:layoutPr>
        </cx:series>
      </cx:plotAreaRegion>
      <cx:axis id="0">
        <cx:catScaling gapWidth="1.82000005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200">
                <a:latin typeface="Helvetica" pitchFamily="2" charset="0"/>
                <a:ea typeface="Helvetica" pitchFamily="2" charset="0"/>
                <a:cs typeface="Helvetica" pitchFamily="2" charset="0"/>
              </a:defRPr>
            </a:pPr>
            <a:endParaRPr lang="en-US" sz="1200" b="0" i="0" u="none" strike="noStrike" kern="1200" baseline="0">
              <a:solidFill>
                <a:prstClr val="black">
                  <a:lumMod val="65000"/>
                  <a:lumOff val="35000"/>
                </a:prstClr>
              </a:solidFill>
              <a:latin typeface="Helvetica" pitchFamily="2" charset="0"/>
            </a:endParaRPr>
          </a:p>
        </cx:txPr>
      </cx:axis>
      <cx:axis id="1">
        <cx:valScaling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1200" b="0" i="0">
                <a:solidFill>
                  <a:srgbClr val="595959"/>
                </a:solidFill>
                <a:latin typeface="Helvetica" pitchFamily="2" charset="0"/>
                <a:ea typeface="Helvetica" pitchFamily="2" charset="0"/>
                <a:cs typeface="Helvetica" pitchFamily="2" charset="0"/>
              </a:defRPr>
            </a:pPr>
            <a:endParaRPr lang="en-US" sz="1200">
              <a:latin typeface="Helvetica" pitchFamily="2" charset="0"/>
            </a:endParaRPr>
          </a:p>
        </cx:txPr>
      </cx:axis>
    </cx:plotArea>
    <cx:legend pos="t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200">
              <a:latin typeface="Helvetica" pitchFamily="2" charset="0"/>
              <a:ea typeface="Helvetica" pitchFamily="2" charset="0"/>
              <a:cs typeface="Helvetica" pitchFamily="2" charset="0"/>
            </a:defRPr>
          </a:pPr>
          <a:endParaRPr lang="en-US" sz="1200" b="0" i="0" u="none" strike="noStrike" kern="1200" baseline="0">
            <a:solidFill>
              <a:prstClr val="black">
                <a:lumMod val="65000"/>
                <a:lumOff val="35000"/>
              </a:prstClr>
            </a:solidFill>
            <a:latin typeface="Helvetica" pitchFamily="2" charset="0"/>
          </a:endParaRPr>
        </a:p>
      </cx:txPr>
    </cx:legend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>
    <cx:plotArea>
      <cx:plotAreaRegion/>
    </cx:plotArea>
    <cx:legend pos="b" align="ctr" overlay="0"/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Sheet1!$A$2:$A$8</cx:f>
        <cx:lvl ptCount="7">
          <cx:pt idx="0">Category 1</cx:pt>
          <cx:pt idx="1">Category 2</cx:pt>
          <cx:pt idx="2">Category 3</cx:pt>
          <cx:pt idx="3">Category 4</cx:pt>
          <cx:pt idx="4">Category 5</cx:pt>
          <cx:pt idx="5">Category 6</cx:pt>
          <cx:pt idx="6">Category 7</cx:pt>
        </cx:lvl>
      </cx:strDim>
      <cx:numDim type="val">
        <cx:f>Sheet1!$B$2:$B$8</cx:f>
        <cx:lvl ptCount="7" formatCode="General">
          <cx:pt idx="0">4.2999999999999998</cx:pt>
          <cx:pt idx="1">2.5</cx:pt>
          <cx:pt idx="2">3.5</cx:pt>
          <cx:pt idx="3">4.5</cx:pt>
          <cx:pt idx="4">1.2</cx:pt>
          <cx:pt idx="5">1.6000000000000001</cx:pt>
          <cx:pt idx="6">5.2999999999999998</cx:pt>
        </cx:lvl>
      </cx:numDim>
    </cx:data>
    <cx:data id="1">
      <cx:strDim type="cat">
        <cx:f>Sheet1!$A$2:$A$8</cx:f>
        <cx:lvl ptCount="7">
          <cx:pt idx="0">Category 1</cx:pt>
          <cx:pt idx="1">Category 2</cx:pt>
          <cx:pt idx="2">Category 3</cx:pt>
          <cx:pt idx="3">Category 4</cx:pt>
          <cx:pt idx="4">Category 5</cx:pt>
          <cx:pt idx="5">Category 6</cx:pt>
          <cx:pt idx="6">Category 7</cx:pt>
        </cx:lvl>
      </cx:strDim>
      <cx:numDim type="val">
        <cx:f>Sheet1!$C$2:$C$8</cx:f>
        <cx:lvl ptCount="7" formatCode="General">
          <cx:pt idx="0">2.3999999999999999</cx:pt>
          <cx:pt idx="1">4.4000000000000004</cx:pt>
          <cx:pt idx="2">1.8</cx:pt>
          <cx:pt idx="3">2.7999999999999998</cx:pt>
        </cx:lvl>
      </cx:numDim>
    </cx:data>
    <cx:data id="2">
      <cx:strDim type="cat">
        <cx:f>Sheet1!$A$2:$A$8</cx:f>
        <cx:lvl ptCount="7">
          <cx:pt idx="0">Category 1</cx:pt>
          <cx:pt idx="1">Category 2</cx:pt>
          <cx:pt idx="2">Category 3</cx:pt>
          <cx:pt idx="3">Category 4</cx:pt>
          <cx:pt idx="4">Category 5</cx:pt>
          <cx:pt idx="5">Category 6</cx:pt>
          <cx:pt idx="6">Category 7</cx:pt>
        </cx:lvl>
      </cx:strDim>
      <cx:numDim type="val">
        <cx:f>Sheet1!$D$2:$D$8</cx:f>
        <cx:lvl ptCount="7" formatCode="General">
          <cx:pt idx="0">2</cx:pt>
          <cx:pt idx="1">2</cx:pt>
          <cx:pt idx="2">3</cx:pt>
          <cx:pt idx="3">5</cx:pt>
        </cx:lvl>
      </cx:numDim>
    </cx:data>
  </cx:chartData>
  <cx:chart>
    <cx:plotArea>
      <cx:plotAreaRegion>
        <cx:plotSurface>
          <cx:spPr>
            <a:noFill/>
          </cx:spPr>
        </cx:plotSurface>
        <cx:series layoutId="clusteredColumn" uniqueId="{C77F9177-CAC5-AF4D-8468-0D63EDD2E38D}" formatIdx="0">
          <cx:tx>
            <cx:txData>
              <cx:f>Sheet1!$B$1</cx:f>
              <cx:v>Series 1</cx:v>
            </cx:txData>
          </cx:tx>
          <cx:spPr>
            <a:solidFill>
              <a:srgbClr val="FDB913"/>
            </a:solidFill>
            <a:ln w="0">
              <a:noFill/>
            </a:ln>
          </cx:spPr>
          <cx:dataPt idx="0">
            <cx:spPr>
              <a:ln w="0">
                <a:noFill/>
              </a:ln>
            </cx:spPr>
          </cx:dataPt>
          <cx:dataPt idx="6"/>
          <cx:dataId val="0"/>
          <cx:layoutPr>
            <cx:aggregation/>
          </cx:layoutPr>
        </cx:series>
        <cx:series layoutId="clusteredColumn" hidden="1" uniqueId="{70BB5000-C7AB-0641-A695-BA3915053C1B}" formatIdx="2">
          <cx:tx>
            <cx:txData>
              <cx:f>Sheet1!$C$1</cx:f>
              <cx:v>Series 2</cx:v>
            </cx:txData>
          </cx:tx>
          <cx:dataId val="1"/>
          <cx:layoutPr>
            <cx:aggregation/>
          </cx:layoutPr>
        </cx:series>
        <cx:series layoutId="clusteredColumn" hidden="1" uniqueId="{96698594-ACD8-6644-8415-34067938883D}" formatIdx="4">
          <cx:tx>
            <cx:txData>
              <cx:f>Sheet1!$D$1</cx:f>
              <cx:v>Series 3</cx:v>
            </cx:txData>
          </cx:tx>
          <cx:dataId val="2"/>
          <cx:layoutPr>
            <cx:aggregation/>
          </cx:layoutPr>
        </cx:series>
      </cx:plotAreaRegion>
      <cx:axis id="0">
        <cx:catScaling gapWidth="1.82000005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200">
                <a:latin typeface="Helvetica" pitchFamily="2" charset="0"/>
                <a:ea typeface="Helvetica" pitchFamily="2" charset="0"/>
                <a:cs typeface="Helvetica" pitchFamily="2" charset="0"/>
              </a:defRPr>
            </a:pPr>
            <a:endParaRPr lang="en-US" sz="1200" b="0" i="0" u="none" strike="noStrike" kern="1200" baseline="0">
              <a:solidFill>
                <a:prstClr val="black">
                  <a:lumMod val="65000"/>
                  <a:lumOff val="35000"/>
                </a:prstClr>
              </a:solidFill>
              <a:latin typeface="Helvetica" pitchFamily="2" charset="0"/>
            </a:endParaRPr>
          </a:p>
        </cx:txPr>
      </cx:axis>
      <cx:axis id="1">
        <cx:valScaling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1200" b="0" i="0">
                <a:solidFill>
                  <a:srgbClr val="595959"/>
                </a:solidFill>
                <a:latin typeface="Helvetica" pitchFamily="2" charset="0"/>
                <a:ea typeface="Helvetica" pitchFamily="2" charset="0"/>
                <a:cs typeface="Helvetica" pitchFamily="2" charset="0"/>
              </a:defRPr>
            </a:pPr>
            <a:endParaRPr lang="en-US" sz="1200">
              <a:latin typeface="Helvetica" pitchFamily="2" charset="0"/>
            </a:endParaRPr>
          </a:p>
        </cx:txPr>
      </cx:axis>
    </cx:plotArea>
    <cx:legend pos="t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200">
              <a:latin typeface="Helvetica" pitchFamily="2" charset="0"/>
              <a:ea typeface="Helvetica" pitchFamily="2" charset="0"/>
              <a:cs typeface="Helvetica" pitchFamily="2" charset="0"/>
            </a:defRPr>
          </a:pPr>
          <a:endParaRPr lang="en-US" sz="1200" b="0" i="0" u="none" strike="noStrike" kern="1200" baseline="0">
            <a:solidFill>
              <a:prstClr val="black">
                <a:lumMod val="65000"/>
                <a:lumOff val="35000"/>
              </a:prstClr>
            </a:solidFill>
            <a:latin typeface="Helvetica" pitchFamily="2" charset="0"/>
          </a:endParaRPr>
        </a:p>
      </cx:txPr>
    </cx:legend>
  </cx:chart>
</cx:chartSpace>
</file>

<file path=ppt/charts/chartEx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>
    <cx:plotArea>
      <cx:plotAreaRegion/>
    </cx:plotArea>
    <cx:legend pos="b" align="ctr" overlay="0"/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EE0BB13-5792-AE4E-566D-4EFA37F4DD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09A7C3-8046-0A75-34F9-2F608D8B15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EA947-1F5E-9847-9373-85AA01E5427F}" type="datetimeFigureOut">
              <a:rPr lang="en-US" smtClean="0"/>
              <a:t>9/12/24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59664C-A178-D921-691C-820A0A5F19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ACB043-5901-D57E-C860-128866DFE7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975987-AA96-FE41-9A43-E3C0BD324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359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F4710-D2CE-DC47-86AA-C79A77AD0030}" type="datetimeFigureOut">
              <a:rPr lang="en-US" smtClean="0"/>
              <a:t>9/12/24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B31BF-F8F7-FE4F-9DD0-E4CA8F1F6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978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31BF-F8F7-FE4F-9DD0-E4CA8F1F623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267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31BF-F8F7-FE4F-9DD0-E4CA8F1F623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807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31BF-F8F7-FE4F-9DD0-E4CA8F1F62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47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31BF-F8F7-FE4F-9DD0-E4CA8F1F623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037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31BF-F8F7-FE4F-9DD0-E4CA8F1F623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303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31BF-F8F7-FE4F-9DD0-E4CA8F1F623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820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4/relationships/chartEx" Target="../charts/chartEx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50417"/>
            <a:ext cx="7772400" cy="1218422"/>
          </a:xfrm>
        </p:spPr>
        <p:txBody>
          <a:bodyPr anchor="b">
            <a:noAutofit/>
          </a:bodyPr>
          <a:lstStyle>
            <a:lvl1pPr algn="ctr">
              <a:defRPr sz="4000" b="1">
                <a:latin typeface="Helvetica"/>
                <a:cs typeface="Helvetic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368839"/>
            <a:ext cx="6400800" cy="918331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chemeClr val="tx1"/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903328"/>
            <a:ext cx="2133600" cy="273844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9B7032FD-79EF-B54F-8026-07B3784BED4C}" type="datetime1">
              <a:rPr lang="en-US" smtClean="0"/>
              <a:t>9/12/24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903328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Harvey Mudd College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93549" y="4903328"/>
            <a:ext cx="1745423" cy="273844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AB46DCF1-6CEA-394A-AB48-4A700C05E7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29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912399"/>
            <a:ext cx="2133600" cy="273844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6C1BA60A-6EA2-604D-AA5E-C63908E38764}" type="datetime1">
              <a:rPr lang="en-US" smtClean="0"/>
              <a:t>9/12/24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912399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Harvey Mudd College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06531" y="4912399"/>
            <a:ext cx="1756229" cy="273844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AB46DCF1-6CEA-394A-AB48-4A700C05E7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854F21A-9A8E-0351-484C-FB2CE6D946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76552"/>
            <a:ext cx="7772400" cy="1346648"/>
          </a:xfrm>
        </p:spPr>
        <p:txBody>
          <a:bodyPr anchor="b">
            <a:noAutofit/>
          </a:bodyPr>
          <a:lstStyle>
            <a:lvl1pPr algn="l">
              <a:defRPr sz="4000" b="1">
                <a:latin typeface="Helvetica"/>
                <a:cs typeface="Helvetic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40DF56A-BBD9-4F1C-80BB-3B791B1285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5800" y="2923200"/>
            <a:ext cx="6400800" cy="1149559"/>
          </a:xfrm>
        </p:spPr>
        <p:txBody>
          <a:bodyPr>
            <a:normAutofit/>
          </a:bodyPr>
          <a:lstStyle>
            <a:lvl1pPr marL="0" indent="0" algn="l">
              <a:buNone/>
              <a:defRPr sz="2800" b="0">
                <a:solidFill>
                  <a:schemeClr val="tx1"/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style.</a:t>
            </a:r>
          </a:p>
        </p:txBody>
      </p:sp>
    </p:spTree>
    <p:extLst>
      <p:ext uri="{BB962C8B-B14F-4D97-AF65-F5344CB8AC3E}">
        <p14:creationId xmlns:p14="http://schemas.microsoft.com/office/powerpoint/2010/main" val="1230413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7F369A-49A2-0D54-60ED-312517E27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91458-5F7C-CA49-AA94-6C133EAD0AFE}" type="datetime1">
              <a:rPr lang="en-US" smtClean="0"/>
              <a:t>9/12/24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1B7098-F3C3-DF0E-9358-C51114C5F13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B46DCF1-6CEA-394A-AB48-4A700C05E7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12EE4-A7B4-7F97-3109-F8018BBD8EA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Harvey Mudd College</a:t>
            </a:r>
            <a:endParaRPr lang="en-US" dirty="0"/>
          </a:p>
        </p:txBody>
      </p:sp>
      <p:sp>
        <p:nvSpPr>
          <p:cNvPr id="6" name="Title 13">
            <a:extLst>
              <a:ext uri="{FF2B5EF4-FFF2-40B4-BE49-F238E27FC236}">
                <a16:creationId xmlns:a16="http://schemas.microsoft.com/office/drawing/2014/main" id="{C8E6341F-643C-B525-81EB-79132B554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78619"/>
            <a:ext cx="8229600" cy="857250"/>
          </a:xfrm>
        </p:spPr>
        <p:txBody>
          <a:bodyPr/>
          <a:lstStyle/>
          <a:p>
            <a:r>
              <a:rPr lang="en-US" dirty="0"/>
              <a:t>Slide with a table</a:t>
            </a: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33741ED2-0553-1A25-FD2D-111AD0AA55A7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785070210"/>
              </p:ext>
            </p:extLst>
          </p:nvPr>
        </p:nvGraphicFramePr>
        <p:xfrm>
          <a:off x="457200" y="1309991"/>
          <a:ext cx="8229600" cy="3041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07413">
                  <a:extLst>
                    <a:ext uri="{9D8B030D-6E8A-4147-A177-3AD203B41FA5}">
                      <a16:colId xmlns:a16="http://schemas.microsoft.com/office/drawing/2014/main" val="1627910389"/>
                    </a:ext>
                  </a:extLst>
                </a:gridCol>
                <a:gridCol w="2422187">
                  <a:extLst>
                    <a:ext uri="{9D8B030D-6E8A-4147-A177-3AD203B41FA5}">
                      <a16:colId xmlns:a16="http://schemas.microsoft.com/office/drawing/2014/main" val="268542004"/>
                    </a:ext>
                  </a:extLst>
                </a:gridCol>
              </a:tblGrid>
              <a:tr h="357412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1. Lorem ipsum dolor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Person Name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319792"/>
                  </a:ext>
                </a:extLst>
              </a:tr>
              <a:tr h="357412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2. Ut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enim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 ad minim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Person Name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9028509"/>
                  </a:ext>
                </a:extLst>
              </a:tr>
              <a:tr h="440064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3. Lorem ipsum dolor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Person Name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985923"/>
                  </a:ext>
                </a:extLst>
              </a:tr>
              <a:tr h="731738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4. Duis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aute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irure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 dolor in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reprehenderit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voluptate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Helvetica" pitchFamily="2" charset="0"/>
                        <a:cs typeface="Arial" panose="020B0604020202020204" pitchFamily="34" charset="0"/>
                      </a:endParaRPr>
                    </a:p>
                    <a:p>
                      <a:pPr marL="800100" lvl="1" indent="-342900">
                        <a:buAutoNum type="alphaLcPeriod"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FY 22/23 Fundraising Outcome</a:t>
                      </a:r>
                    </a:p>
                    <a:p>
                      <a:pPr marL="800100" lvl="1" indent="-342900">
                        <a:buAutoNum type="alphaLcPeriod"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Recent Hires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Person Name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1978049"/>
                  </a:ext>
                </a:extLst>
              </a:tr>
              <a:tr h="440064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5.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Excepteur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sint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occaecat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cupidatat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 non provident sunt in culpa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officia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Helvetica" pitchFamily="2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Person Name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530771"/>
                  </a:ext>
                </a:extLst>
              </a:tr>
              <a:tr h="357412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6. Ut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enim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 ad minim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Person Name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6930229"/>
                  </a:ext>
                </a:extLst>
              </a:tr>
              <a:tr h="357412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7. Lorem ipsum dolor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Person Name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9592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590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35BA88-4770-4499-CE54-FDF38A25E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6A17-DA6E-1043-A47B-8691D80A2A3B}" type="datetime1">
              <a:rPr lang="en-US" smtClean="0"/>
              <a:t>9/12/24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B86341-288A-60DB-2866-67C287023F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B46DCF1-6CEA-394A-AB48-4A700C05E7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83C20-F40F-0639-8113-3993B38D98D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Harvey Mudd College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0DE4712-1317-8F52-49B2-BCB85D745040}"/>
              </a:ext>
            </a:extLst>
          </p:cNvPr>
          <p:cNvSpPr txBox="1">
            <a:spLocks/>
          </p:cNvSpPr>
          <p:nvPr userDrawn="1"/>
        </p:nvSpPr>
        <p:spPr>
          <a:xfrm>
            <a:off x="457200" y="37861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Helvetica"/>
                <a:ea typeface="+mj-ea"/>
                <a:cs typeface="Helvetica"/>
              </a:defRPr>
            </a:lvl1pPr>
          </a:lstStyle>
          <a:p>
            <a:r>
              <a:rPr lang="en-US"/>
              <a:t>Slide with Pie Chart</a:t>
            </a:r>
            <a:endParaRPr lang="en-US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4C55DC07-1E15-76FC-39F4-5E43AC4724DA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934145696"/>
              </p:ext>
            </p:extLst>
          </p:nvPr>
        </p:nvGraphicFramePr>
        <p:xfrm>
          <a:off x="457200" y="1235870"/>
          <a:ext cx="4834647" cy="3128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0479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B2B911-9960-1299-AD66-F745C9907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75D1-2FBA-A94C-98C1-4E694EBF85C5}" type="datetime1">
              <a:rPr lang="en-US" smtClean="0"/>
              <a:t>9/12/24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ADC148-BE72-86D0-4E91-75B5771159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B46DCF1-6CEA-394A-AB48-4A700C05E7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5B5B1-82FA-02A6-D9AE-CC7092D900F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Harvey Mudd College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3A9687D-B1E6-E7D9-4A7E-88B3FA1F0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78619"/>
            <a:ext cx="8229600" cy="857250"/>
          </a:xfrm>
        </p:spPr>
        <p:txBody>
          <a:bodyPr/>
          <a:lstStyle/>
          <a:p>
            <a:r>
              <a:rPr lang="en-US" dirty="0"/>
              <a:t>Slide with Bar Chart</a:t>
            </a:r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7" name="Chart 6">
                <a:extLst>
                  <a:ext uri="{FF2B5EF4-FFF2-40B4-BE49-F238E27FC236}">
                    <a16:creationId xmlns:a16="http://schemas.microsoft.com/office/drawing/2014/main" id="{6CAE289E-6DCB-D123-66D8-7CB161C93BEA}"/>
                  </a:ext>
                </a:extLst>
              </p:cNvPr>
              <p:cNvGraphicFramePr/>
              <p:nvPr userDrawn="1">
                <p:extLst>
                  <p:ext uri="{D42A27DB-BD31-4B8C-83A1-F6EECF244321}">
                    <p14:modId xmlns:p14="http://schemas.microsoft.com/office/powerpoint/2010/main" val="160538429"/>
                  </p:ext>
                </p:extLst>
              </p:nvPr>
            </p:nvGraphicFramePr>
            <p:xfrm>
              <a:off x="457200" y="1235868"/>
              <a:ext cx="8229600" cy="312860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7" name="Chart 6">
                <a:extLst>
                  <a:ext uri="{FF2B5EF4-FFF2-40B4-BE49-F238E27FC236}">
                    <a16:creationId xmlns:a16="http://schemas.microsoft.com/office/drawing/2014/main" id="{6CAE289E-6DCB-D123-66D8-7CB161C93BE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7200" y="1235868"/>
                <a:ext cx="8229600" cy="312860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87484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447917-E230-8103-2309-77755A526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FC9B-915E-4D45-A946-25175E79EBBC}" type="datetime1">
              <a:rPr lang="en-US" smtClean="0"/>
              <a:t>9/12/24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900BB2-6C33-18CE-23DE-53115C8262D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B46DCF1-6CEA-394A-AB48-4A700C05E7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47DB7-2AC2-EB73-6F57-483EC52350D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Harvey Mudd College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3958BD7-7BC1-711A-BF25-2FB91B032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78619"/>
            <a:ext cx="8229600" cy="857250"/>
          </a:xfrm>
        </p:spPr>
        <p:txBody>
          <a:bodyPr/>
          <a:lstStyle/>
          <a:p>
            <a:r>
              <a:rPr lang="en-US" dirty="0"/>
              <a:t>Slide with Photo and Text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A1BD22C-F239-C52D-7535-F45D6B65D8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235869"/>
            <a:ext cx="4038600" cy="2427504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4000" b="1" i="0" dirty="0">
                <a:effectLst/>
                <a:latin typeface="Helvetica" pitchFamily="2" charset="0"/>
              </a:rPr>
              <a:t>Auctor </a:t>
            </a:r>
            <a:r>
              <a:rPr lang="en-US" sz="4000" b="1" i="0" dirty="0" err="1">
                <a:effectLst/>
                <a:latin typeface="Helvetica" pitchFamily="2" charset="0"/>
              </a:rPr>
              <a:t>neque</a:t>
            </a:r>
            <a:r>
              <a:rPr lang="en-US" sz="4000" b="1" i="0" dirty="0">
                <a:effectLst/>
                <a:latin typeface="Helvetica" pitchFamily="2" charset="0"/>
              </a:rPr>
              <a:t> vitae tempus </a:t>
            </a:r>
            <a:r>
              <a:rPr lang="en-US" sz="4000" b="1" i="0" dirty="0" err="1">
                <a:effectLst/>
                <a:latin typeface="Helvetica" pitchFamily="2" charset="0"/>
              </a:rPr>
              <a:t>quam</a:t>
            </a:r>
            <a:r>
              <a:rPr lang="en-US" sz="4000" b="1" i="0" dirty="0">
                <a:effectLst/>
                <a:latin typeface="Helvetica" pitchFamily="2" charset="0"/>
              </a:rPr>
              <a:t> </a:t>
            </a:r>
            <a:r>
              <a:rPr lang="en-US" sz="4000" b="1" i="0" dirty="0" err="1">
                <a:effectLst/>
                <a:latin typeface="Helvetica" pitchFamily="2" charset="0"/>
              </a:rPr>
              <a:t>pellentesque</a:t>
            </a:r>
            <a:r>
              <a:rPr lang="en-US" sz="4000" b="1" i="0" dirty="0">
                <a:effectLst/>
                <a:latin typeface="Helvetica" pitchFamily="2" charset="0"/>
              </a:rPr>
              <a:t>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b="0" i="0" dirty="0" err="1">
                <a:effectLst/>
                <a:latin typeface="Helvetica" pitchFamily="2" charset="0"/>
              </a:rPr>
              <a:t>Adipiscing</a:t>
            </a:r>
            <a:r>
              <a:rPr lang="en-US" sz="2400" b="0" i="0" dirty="0">
                <a:effectLst/>
                <a:latin typeface="Helvetica" pitchFamily="2" charset="0"/>
              </a:rPr>
              <a:t> diam </a:t>
            </a:r>
            <a:r>
              <a:rPr lang="en-US" sz="2400" b="0" i="0" dirty="0" err="1">
                <a:effectLst/>
                <a:latin typeface="Helvetica" pitchFamily="2" charset="0"/>
              </a:rPr>
              <a:t>donec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adipiscing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tristique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risus</a:t>
            </a:r>
            <a:r>
              <a:rPr lang="en-US" sz="2400" b="0" i="0" dirty="0">
                <a:effectLst/>
                <a:latin typeface="Helvetica" pitchFamily="2" charset="0"/>
              </a:rPr>
              <a:t>. </a:t>
            </a:r>
            <a:r>
              <a:rPr lang="en-US" sz="2400" b="0" i="0" dirty="0" err="1">
                <a:effectLst/>
                <a:latin typeface="Helvetica" pitchFamily="2" charset="0"/>
              </a:rPr>
              <a:t>Scelerisque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eu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ultrices</a:t>
            </a:r>
            <a:r>
              <a:rPr lang="en-US" sz="2400" b="0" i="0" dirty="0">
                <a:effectLst/>
                <a:latin typeface="Helvetica" pitchFamily="2" charset="0"/>
              </a:rPr>
              <a:t> vitae auctor </a:t>
            </a:r>
            <a:r>
              <a:rPr lang="en-US" sz="2400" b="0" i="0" dirty="0" err="1">
                <a:effectLst/>
                <a:latin typeface="Helvetica" pitchFamily="2" charset="0"/>
              </a:rPr>
              <a:t>eu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augue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ut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lectus</a:t>
            </a:r>
            <a:r>
              <a:rPr lang="en-US" sz="2400" b="0" i="0" dirty="0">
                <a:effectLst/>
                <a:latin typeface="Helvetica" pitchFamily="2" charset="0"/>
              </a:rPr>
              <a:t>. Aenean pharetra magna ac </a:t>
            </a:r>
            <a:r>
              <a:rPr lang="en-US" sz="2400" b="0" i="0" dirty="0" err="1">
                <a:effectLst/>
                <a:latin typeface="Helvetica" pitchFamily="2" charset="0"/>
              </a:rPr>
              <a:t>placerat</a:t>
            </a:r>
            <a:r>
              <a:rPr lang="en-US" sz="2400" b="0" i="0" dirty="0">
                <a:effectLst/>
                <a:latin typeface="Helvetica" pitchFamily="2" charset="0"/>
              </a:rPr>
              <a:t> vestibulum </a:t>
            </a:r>
            <a:r>
              <a:rPr lang="en-US" sz="2400" b="0" i="0" dirty="0" err="1">
                <a:effectLst/>
                <a:latin typeface="Helvetica" pitchFamily="2" charset="0"/>
              </a:rPr>
              <a:t>lectus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mauris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ultrices</a:t>
            </a:r>
            <a:r>
              <a:rPr lang="en-US" sz="2400" b="0" i="0" dirty="0">
                <a:effectLst/>
                <a:latin typeface="Helvetica" pitchFamily="2" charset="0"/>
              </a:rPr>
              <a:t> eros. Ante in </a:t>
            </a:r>
            <a:r>
              <a:rPr lang="en-US" sz="2400" b="0" i="0" dirty="0" err="1">
                <a:effectLst/>
                <a:latin typeface="Helvetica" pitchFamily="2" charset="0"/>
              </a:rPr>
              <a:t>nibh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mauris</a:t>
            </a:r>
            <a:r>
              <a:rPr lang="en-US" sz="2400" b="0" i="0" dirty="0">
                <a:effectLst/>
                <a:latin typeface="Helvetica" pitchFamily="2" charset="0"/>
              </a:rPr>
              <a:t> cursus </a:t>
            </a:r>
            <a:r>
              <a:rPr lang="en-US" sz="2400" b="0" i="0" dirty="0" err="1">
                <a:effectLst/>
                <a:latin typeface="Helvetica" pitchFamily="2" charset="0"/>
              </a:rPr>
              <a:t>mattis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molestie</a:t>
            </a:r>
            <a:r>
              <a:rPr lang="en-US" sz="2400" b="0" i="0" dirty="0">
                <a:effectLst/>
                <a:latin typeface="Helvetica" pitchFamily="2" charset="0"/>
              </a:rPr>
              <a:t> a </a:t>
            </a:r>
            <a:r>
              <a:rPr lang="en-US" sz="2400" b="0" i="0" dirty="0" err="1">
                <a:effectLst/>
                <a:latin typeface="Helvetica" pitchFamily="2" charset="0"/>
              </a:rPr>
              <a:t>iaculis</a:t>
            </a:r>
            <a:r>
              <a:rPr lang="en-US" sz="2400" b="0" i="0" dirty="0">
                <a:effectLst/>
                <a:latin typeface="Helvetica" pitchFamily="2" charset="0"/>
              </a:rPr>
              <a:t>. </a:t>
            </a:r>
            <a:r>
              <a:rPr lang="en-US" sz="2400" b="0" i="0" dirty="0" err="1">
                <a:effectLst/>
                <a:latin typeface="Helvetica" pitchFamily="2" charset="0"/>
              </a:rPr>
              <a:t>Iaculis</a:t>
            </a:r>
            <a:r>
              <a:rPr lang="en-US" sz="2400" b="0" i="0" dirty="0">
                <a:effectLst/>
                <a:latin typeface="Helvetica" pitchFamily="2" charset="0"/>
              </a:rPr>
              <a:t> at </a:t>
            </a:r>
            <a:r>
              <a:rPr lang="en-US" sz="2400" b="0" i="0" dirty="0" err="1">
                <a:effectLst/>
                <a:latin typeface="Helvetica" pitchFamily="2" charset="0"/>
              </a:rPr>
              <a:t>erat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pellentesque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adipiscing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commodo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elit</a:t>
            </a:r>
            <a:r>
              <a:rPr lang="en-US" sz="2400" b="0" i="0" dirty="0">
                <a:effectLst/>
                <a:latin typeface="Helvetica" pitchFamily="2" charset="0"/>
              </a:rPr>
              <a:t>.</a:t>
            </a:r>
            <a:endParaRPr lang="en-US" sz="2400" dirty="0">
              <a:latin typeface="Helvetica" pitchFamily="2" charset="0"/>
            </a:endParaRPr>
          </a:p>
          <a:p>
            <a:pPr>
              <a:lnSpc>
                <a:spcPct val="120000"/>
              </a:lnSpc>
            </a:pPr>
            <a:r>
              <a:rPr lang="en-US" sz="2400" b="0" i="0" dirty="0">
                <a:effectLst/>
                <a:latin typeface="Helvetica" pitchFamily="2" charset="0"/>
              </a:rPr>
              <a:t>In hac </a:t>
            </a:r>
            <a:r>
              <a:rPr lang="en-US" sz="2400" b="0" i="0" dirty="0" err="1">
                <a:effectLst/>
                <a:latin typeface="Helvetica" pitchFamily="2" charset="0"/>
              </a:rPr>
              <a:t>habitasse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platea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dictumst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quisque</a:t>
            </a:r>
            <a:r>
              <a:rPr lang="en-US" sz="2400" b="0" i="0" dirty="0">
                <a:effectLst/>
                <a:latin typeface="Helvetica" pitchFamily="2" charset="0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en-US" sz="2400" b="0" i="0" dirty="0" err="1">
                <a:effectLst/>
                <a:latin typeface="Helvetica" pitchFamily="2" charset="0"/>
              </a:rPr>
              <a:t>Adipiscing</a:t>
            </a:r>
            <a:r>
              <a:rPr lang="en-US" sz="2400" b="0" i="0" dirty="0">
                <a:effectLst/>
                <a:latin typeface="Helvetica" pitchFamily="2" charset="0"/>
              </a:rPr>
              <a:t> at in </a:t>
            </a:r>
            <a:r>
              <a:rPr lang="en-US" sz="2400" b="0" i="0" dirty="0" err="1">
                <a:effectLst/>
                <a:latin typeface="Helvetica" pitchFamily="2" charset="0"/>
              </a:rPr>
              <a:t>tellus</a:t>
            </a:r>
            <a:r>
              <a:rPr lang="en-US" sz="2400" b="0" i="0" dirty="0">
                <a:effectLst/>
                <a:latin typeface="Helvetica" pitchFamily="2" charset="0"/>
              </a:rPr>
              <a:t> integer </a:t>
            </a:r>
            <a:r>
              <a:rPr lang="en-US" sz="2400" b="0" i="0" dirty="0" err="1">
                <a:effectLst/>
                <a:latin typeface="Helvetica" pitchFamily="2" charset="0"/>
              </a:rPr>
              <a:t>feugiat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scelerisque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varius</a:t>
            </a:r>
            <a:r>
              <a:rPr lang="en-US" sz="2400" b="0" i="0" dirty="0">
                <a:effectLst/>
                <a:latin typeface="Helvetica" pitchFamily="2" charset="0"/>
              </a:rPr>
              <a:t>. </a:t>
            </a:r>
            <a:r>
              <a:rPr lang="en-US" sz="2400" b="0" i="0" dirty="0" err="1">
                <a:effectLst/>
                <a:latin typeface="Helvetica" pitchFamily="2" charset="0"/>
              </a:rPr>
              <a:t>Elit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eget</a:t>
            </a:r>
            <a:r>
              <a:rPr lang="en-US" sz="2400" b="0" i="0" dirty="0">
                <a:effectLst/>
                <a:latin typeface="Helvetica" pitchFamily="2" charset="0"/>
              </a:rPr>
              <a:t> gravida cum sociis </a:t>
            </a:r>
            <a:r>
              <a:rPr lang="en-US" sz="2400" b="0" i="0" dirty="0" err="1">
                <a:effectLst/>
                <a:latin typeface="Helvetica" pitchFamily="2" charset="0"/>
              </a:rPr>
              <a:t>natoque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penatibus</a:t>
            </a:r>
            <a:r>
              <a:rPr lang="en-US" sz="2400" b="0" i="0" dirty="0">
                <a:effectLst/>
                <a:latin typeface="Helvetica" pitchFamily="2" charset="0"/>
              </a:rPr>
              <a:t> et. </a:t>
            </a:r>
          </a:p>
          <a:p>
            <a:pPr>
              <a:lnSpc>
                <a:spcPct val="120000"/>
              </a:lnSpc>
            </a:pPr>
            <a:r>
              <a:rPr lang="en-US" sz="2400" b="0" i="0" dirty="0" err="1">
                <a:effectLst/>
                <a:latin typeface="Helvetica" pitchFamily="2" charset="0"/>
              </a:rPr>
              <a:t>Odio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facilisis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mauris</a:t>
            </a:r>
            <a:r>
              <a:rPr lang="en-US" sz="2400" b="0" i="0" dirty="0">
                <a:effectLst/>
                <a:latin typeface="Helvetica" pitchFamily="2" charset="0"/>
              </a:rPr>
              <a:t> sit </a:t>
            </a:r>
            <a:r>
              <a:rPr lang="en-US" sz="2400" b="0" i="0" dirty="0" err="1">
                <a:effectLst/>
                <a:latin typeface="Helvetica" pitchFamily="2" charset="0"/>
              </a:rPr>
              <a:t>amet</a:t>
            </a:r>
            <a:r>
              <a:rPr lang="en-US" sz="2400" b="0" i="0" dirty="0">
                <a:effectLst/>
                <a:latin typeface="Helvetica" pitchFamily="2" charset="0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en-US" sz="2400" b="0" i="0" dirty="0" err="1">
                <a:effectLst/>
                <a:latin typeface="Helvetica" pitchFamily="2" charset="0"/>
              </a:rPr>
              <a:t>Facilisis</a:t>
            </a:r>
            <a:r>
              <a:rPr lang="en-US" sz="2400" b="0" i="0" dirty="0">
                <a:effectLst/>
                <a:latin typeface="Helvetica" pitchFamily="2" charset="0"/>
              </a:rPr>
              <a:t> sed </a:t>
            </a:r>
            <a:r>
              <a:rPr lang="en-US" sz="2400" b="0" i="0" dirty="0" err="1">
                <a:effectLst/>
                <a:latin typeface="Helvetica" pitchFamily="2" charset="0"/>
              </a:rPr>
              <a:t>odio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morbi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quis</a:t>
            </a:r>
            <a:r>
              <a:rPr lang="en-US" sz="2400" b="0" i="0" dirty="0">
                <a:effectLst/>
                <a:latin typeface="Helvetica" pitchFamily="2" charset="0"/>
              </a:rPr>
              <a:t>.</a:t>
            </a:r>
            <a:endParaRPr lang="en-US" dirty="0">
              <a:latin typeface="Helvetica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4288DE-B708-8207-2073-2E4E44EB2F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5209" t="24197" r="35717" b="18983"/>
          <a:stretch/>
        </p:blipFill>
        <p:spPr>
          <a:xfrm>
            <a:off x="539931" y="1235868"/>
            <a:ext cx="3955867" cy="305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87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02FA90-0BA2-2152-E43A-F26582D18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3C672-A338-4A4B-80C4-525FD76D5266}" type="datetime1">
              <a:rPr lang="en-US" smtClean="0"/>
              <a:t>9/12/24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A15F5-403C-7E44-AAC2-CC084E2817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B46DCF1-6CEA-394A-AB48-4A700C05E7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171137-4D02-980D-EF25-2382D20937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Harvey Mudd College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518FDF-CF25-29B8-38CC-DF2040238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3963" t="13897" r="33963" b="13897"/>
          <a:stretch/>
        </p:blipFill>
        <p:spPr>
          <a:xfrm>
            <a:off x="457200" y="442350"/>
            <a:ext cx="2639568" cy="39593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764EA2-2152-5879-2571-A0963FBF5B7E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l="33760" t="33954" r="34116" b="35912"/>
          <a:stretch/>
        </p:blipFill>
        <p:spPr>
          <a:xfrm>
            <a:off x="3250127" y="442349"/>
            <a:ext cx="2643745" cy="16523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810A18-05CA-158E-64CA-70315BD22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3963" t="13897" r="33963" b="13897"/>
          <a:stretch/>
        </p:blipFill>
        <p:spPr>
          <a:xfrm>
            <a:off x="6047362" y="442350"/>
            <a:ext cx="2639568" cy="39593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EFB06C-E323-7D08-C4D1-3387E276FA8F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l="33731" t="27465" r="34118" b="33932"/>
          <a:stretch/>
        </p:blipFill>
        <p:spPr>
          <a:xfrm>
            <a:off x="3249064" y="2285007"/>
            <a:ext cx="2645870" cy="211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169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E2A071-5BCF-DE9C-91AB-1E75C5241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DCF56-3BEB-AB48-9F0E-DE1F13A4F542}" type="datetime1">
              <a:rPr lang="en-US" smtClean="0"/>
              <a:t>9/12/24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3B0E2F-1871-AD22-F40D-6924BEF01A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B46DCF1-6CEA-394A-AB48-4A700C05E7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8AA8B-B61A-D42A-326B-E1AD3245D5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Harvey Mudd College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8345BC-B8BF-72F4-3806-65E82CC451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3897" b="13897"/>
          <a:stretch/>
        </p:blipFill>
        <p:spPr>
          <a:xfrm>
            <a:off x="457200" y="442350"/>
            <a:ext cx="8229599" cy="39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357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E8345BC-B8BF-72F4-3806-65E82CC451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534" t="14523" r="1623" b="5818"/>
          <a:stretch/>
        </p:blipFill>
        <p:spPr>
          <a:xfrm>
            <a:off x="142241" y="142240"/>
            <a:ext cx="8860894" cy="4856480"/>
          </a:xfrm>
          <a:prstGeom prst="roundRect">
            <a:avLst>
              <a:gd name="adj" fmla="val 1368"/>
            </a:avLst>
          </a:prstGeom>
        </p:spPr>
      </p:pic>
    </p:spTree>
    <p:extLst>
      <p:ext uri="{BB962C8B-B14F-4D97-AF65-F5344CB8AC3E}">
        <p14:creationId xmlns:p14="http://schemas.microsoft.com/office/powerpoint/2010/main" val="2278066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680A0-5DF1-0D40-B03D-2810C9AE911B}" type="datetime1">
              <a:rPr lang="en-US" smtClean="0"/>
              <a:t>9/12/24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31790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Harvey Mudd College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07868" y="4731790"/>
            <a:ext cx="916818" cy="248949"/>
          </a:xfrm>
        </p:spPr>
        <p:txBody>
          <a:bodyPr/>
          <a:lstStyle/>
          <a:p>
            <a:fld id="{AB46DCF1-6CEA-394A-AB48-4A700C05E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292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1545-B3C7-B541-8E12-D24E7483103B}" type="datetime1">
              <a:rPr lang="en-US" smtClean="0"/>
              <a:t>9/12/24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31790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Harvey Mudd College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07868" y="4731790"/>
            <a:ext cx="916818" cy="248949"/>
          </a:xfrm>
        </p:spPr>
        <p:txBody>
          <a:bodyPr/>
          <a:lstStyle/>
          <a:p>
            <a:fld id="{AB46DCF1-6CEA-394A-AB48-4A700C05E79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E26A00C-B24F-E307-268A-7FF516477FEF}"/>
              </a:ext>
            </a:extLst>
          </p:cNvPr>
          <p:cNvSpPr txBox="1">
            <a:spLocks/>
          </p:cNvSpPr>
          <p:nvPr userDrawn="1"/>
        </p:nvSpPr>
        <p:spPr>
          <a:xfrm>
            <a:off x="457200" y="37861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Helvetica"/>
                <a:ea typeface="+mj-ea"/>
                <a:cs typeface="Helvetica"/>
              </a:defRPr>
            </a:lvl1pPr>
          </a:lstStyle>
          <a:p>
            <a:r>
              <a:rPr lang="en-US"/>
              <a:t>Slide with a lot of text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0667A11-F8F3-B7E8-5B13-F6E4572994E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7200" y="1235869"/>
            <a:ext cx="4038600" cy="3201264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1800" b="1" i="0" dirty="0">
                <a:effectLst/>
                <a:latin typeface="Helvetica" pitchFamily="2" charset="0"/>
              </a:rPr>
              <a:t>Lorem ipsum dolor sit </a:t>
            </a:r>
            <a:r>
              <a:rPr lang="en-US" sz="1800" b="1" i="0" dirty="0" err="1">
                <a:effectLst/>
                <a:latin typeface="Helvetica" pitchFamily="2" charset="0"/>
              </a:rPr>
              <a:t>amet</a:t>
            </a:r>
            <a:endParaRPr lang="en-US" sz="1800" b="1" i="0" dirty="0">
              <a:effectLst/>
              <a:latin typeface="Helvetica" pitchFamily="2" charset="0"/>
            </a:endParaRPr>
          </a:p>
          <a:p>
            <a:pPr marL="0" indent="0" algn="l">
              <a:buNone/>
            </a:pPr>
            <a:r>
              <a:rPr lang="en-US" sz="1600" b="0" i="0" dirty="0">
                <a:effectLst/>
                <a:latin typeface="Helvetica" pitchFamily="2" charset="0"/>
              </a:rPr>
              <a:t>Semper </a:t>
            </a:r>
            <a:r>
              <a:rPr lang="en-US" sz="1600" b="0" i="0" dirty="0" err="1">
                <a:effectLst/>
                <a:latin typeface="Helvetica" pitchFamily="2" charset="0"/>
              </a:rPr>
              <a:t>feugiat</a:t>
            </a:r>
            <a:r>
              <a:rPr lang="en-US" sz="1600" b="0" i="0" dirty="0">
                <a:effectLst/>
                <a:latin typeface="Helvetica" pitchFamily="2" charset="0"/>
              </a:rPr>
              <a:t> </a:t>
            </a:r>
            <a:r>
              <a:rPr lang="en-US" sz="1600" b="0" i="0" dirty="0" err="1">
                <a:effectLst/>
                <a:latin typeface="Helvetica" pitchFamily="2" charset="0"/>
              </a:rPr>
              <a:t>nibh</a:t>
            </a:r>
            <a:r>
              <a:rPr lang="en-US" sz="1600" b="0" i="0" dirty="0">
                <a:effectLst/>
                <a:latin typeface="Helvetica" pitchFamily="2" charset="0"/>
              </a:rPr>
              <a:t> sed pulvinar. </a:t>
            </a:r>
          </a:p>
          <a:p>
            <a:pPr marL="0" indent="0" algn="l">
              <a:buNone/>
            </a:pPr>
            <a:r>
              <a:rPr lang="en-US" sz="1200" b="0" i="0" dirty="0">
                <a:effectLst/>
                <a:latin typeface="Helvetica" pitchFamily="2" charset="0"/>
              </a:rPr>
              <a:t>Morbi tempus </a:t>
            </a:r>
            <a:r>
              <a:rPr lang="en-US" sz="1200" b="0" i="0" dirty="0" err="1">
                <a:effectLst/>
                <a:latin typeface="Helvetica" pitchFamily="2" charset="0"/>
              </a:rPr>
              <a:t>iaculis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urna</a:t>
            </a:r>
            <a:r>
              <a:rPr lang="en-US" sz="1200" b="0" i="0" dirty="0">
                <a:effectLst/>
                <a:latin typeface="Helvetica" pitchFamily="2" charset="0"/>
              </a:rPr>
              <a:t> id </a:t>
            </a:r>
            <a:r>
              <a:rPr lang="en-US" sz="1200" b="0" i="0" dirty="0" err="1">
                <a:effectLst/>
                <a:latin typeface="Helvetica" pitchFamily="2" charset="0"/>
              </a:rPr>
              <a:t>volutpat</a:t>
            </a:r>
            <a:r>
              <a:rPr lang="en-US" sz="1200" b="0" i="0" dirty="0">
                <a:effectLst/>
                <a:latin typeface="Helvetica" pitchFamily="2" charset="0"/>
              </a:rPr>
              <a:t>. </a:t>
            </a:r>
            <a:r>
              <a:rPr lang="en-US" sz="1200" b="0" i="0" dirty="0" err="1">
                <a:effectLst/>
                <a:latin typeface="Helvetica" pitchFamily="2" charset="0"/>
              </a:rPr>
              <a:t>Sagittis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aliquam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malesuada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bibendum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arcu</a:t>
            </a:r>
            <a:r>
              <a:rPr lang="en-US" sz="1200" b="0" i="0" dirty="0">
                <a:effectLst/>
                <a:latin typeface="Helvetica" pitchFamily="2" charset="0"/>
              </a:rPr>
              <a:t> vitae </a:t>
            </a:r>
            <a:r>
              <a:rPr lang="en-US" sz="1200" b="0" i="0" dirty="0" err="1">
                <a:effectLst/>
                <a:latin typeface="Helvetica" pitchFamily="2" charset="0"/>
              </a:rPr>
              <a:t>elementum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curabitur</a:t>
            </a:r>
            <a:r>
              <a:rPr lang="en-US" sz="1200" b="0" i="0" dirty="0">
                <a:effectLst/>
                <a:latin typeface="Helvetica" pitchFamily="2" charset="0"/>
              </a:rPr>
              <a:t> vitae </a:t>
            </a:r>
            <a:r>
              <a:rPr lang="en-US" sz="1200" b="0" i="0" dirty="0" err="1">
                <a:effectLst/>
                <a:latin typeface="Helvetica" pitchFamily="2" charset="0"/>
              </a:rPr>
              <a:t>nunc</a:t>
            </a:r>
            <a:r>
              <a:rPr lang="en-US" sz="1200" b="0" i="0" dirty="0">
                <a:effectLst/>
                <a:latin typeface="Helvetica" pitchFamily="2" charset="0"/>
              </a:rPr>
              <a:t>. </a:t>
            </a:r>
            <a:r>
              <a:rPr lang="en-US" sz="1200" b="0" i="0" dirty="0" err="1">
                <a:effectLst/>
                <a:latin typeface="Helvetica" pitchFamily="2" charset="0"/>
              </a:rPr>
              <a:t>Nullam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vehicula</a:t>
            </a:r>
            <a:r>
              <a:rPr lang="en-US" sz="1200" b="0" i="0" dirty="0">
                <a:effectLst/>
                <a:latin typeface="Helvetica" pitchFamily="2" charset="0"/>
              </a:rPr>
              <a:t> ipsum a </a:t>
            </a:r>
            <a:r>
              <a:rPr lang="en-US" sz="1200" b="0" i="0" dirty="0" err="1">
                <a:effectLst/>
                <a:latin typeface="Helvetica" pitchFamily="2" charset="0"/>
              </a:rPr>
              <a:t>arcu</a:t>
            </a:r>
            <a:r>
              <a:rPr lang="en-US" sz="1200" b="0" i="0" dirty="0">
                <a:effectLst/>
                <a:latin typeface="Helvetica" pitchFamily="2" charset="0"/>
              </a:rPr>
              <a:t>. Nunc id cursus </a:t>
            </a:r>
            <a:r>
              <a:rPr lang="en-US" sz="1200" b="0" i="0" dirty="0" err="1">
                <a:effectLst/>
                <a:latin typeface="Helvetica" pitchFamily="2" charset="0"/>
              </a:rPr>
              <a:t>metus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aliquam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eleifend</a:t>
            </a:r>
            <a:r>
              <a:rPr lang="en-US" sz="1200" b="0" i="0" dirty="0">
                <a:effectLst/>
                <a:latin typeface="Helvetica" pitchFamily="2" charset="0"/>
              </a:rPr>
              <a:t> mi in. Dolor </a:t>
            </a:r>
            <a:r>
              <a:rPr lang="en-US" sz="1200" b="0" i="0" dirty="0" err="1">
                <a:effectLst/>
                <a:latin typeface="Helvetica" pitchFamily="2" charset="0"/>
              </a:rPr>
              <a:t>morbi</a:t>
            </a:r>
            <a:r>
              <a:rPr lang="en-US" sz="1200" b="0" i="0" dirty="0">
                <a:effectLst/>
                <a:latin typeface="Helvetica" pitchFamily="2" charset="0"/>
              </a:rPr>
              <a:t> non </a:t>
            </a:r>
            <a:r>
              <a:rPr lang="en-US" sz="1200" b="0" i="0" dirty="0" err="1">
                <a:effectLst/>
                <a:latin typeface="Helvetica" pitchFamily="2" charset="0"/>
              </a:rPr>
              <a:t>arcu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risus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quis</a:t>
            </a:r>
            <a:r>
              <a:rPr lang="en-US" sz="1200" b="0" i="0" dirty="0">
                <a:effectLst/>
                <a:latin typeface="Helvetica" pitchFamily="2" charset="0"/>
              </a:rPr>
              <a:t>. </a:t>
            </a:r>
            <a:r>
              <a:rPr lang="en-US" sz="1200" b="0" i="0" dirty="0" err="1">
                <a:effectLst/>
                <a:latin typeface="Helvetica" pitchFamily="2" charset="0"/>
              </a:rPr>
              <a:t>Quis</a:t>
            </a:r>
            <a:r>
              <a:rPr lang="en-US" sz="1200" b="0" i="0" dirty="0">
                <a:effectLst/>
                <a:latin typeface="Helvetica" pitchFamily="2" charset="0"/>
              </a:rPr>
              <a:t> ipsum </a:t>
            </a:r>
            <a:r>
              <a:rPr lang="en-US" sz="1200" b="0" i="0" dirty="0" err="1">
                <a:effectLst/>
                <a:latin typeface="Helvetica" pitchFamily="2" charset="0"/>
              </a:rPr>
              <a:t>suspendisse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ultrices</a:t>
            </a:r>
            <a:r>
              <a:rPr lang="en-US" sz="1200" b="0" i="0" dirty="0">
                <a:effectLst/>
                <a:latin typeface="Helvetica" pitchFamily="2" charset="0"/>
              </a:rPr>
              <a:t> gravida dictum </a:t>
            </a:r>
            <a:r>
              <a:rPr lang="en-US" sz="1200" b="0" i="0" dirty="0" err="1">
                <a:effectLst/>
                <a:latin typeface="Helvetica" pitchFamily="2" charset="0"/>
              </a:rPr>
              <a:t>fusce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ut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placerat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orci</a:t>
            </a:r>
            <a:r>
              <a:rPr lang="en-US" sz="1200" b="0" i="0" dirty="0">
                <a:effectLst/>
                <a:latin typeface="Helvetica" pitchFamily="2" charset="0"/>
              </a:rPr>
              <a:t>. Ac </a:t>
            </a:r>
            <a:r>
              <a:rPr lang="en-US" sz="1200" b="0" i="0" dirty="0" err="1">
                <a:effectLst/>
                <a:latin typeface="Helvetica" pitchFamily="2" charset="0"/>
              </a:rPr>
              <a:t>orci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phasellus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egestas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tellus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rutrum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tellus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pellentesque</a:t>
            </a:r>
            <a:r>
              <a:rPr lang="en-US" sz="1200" b="0" i="0" dirty="0">
                <a:effectLst/>
                <a:latin typeface="Helvetica" pitchFamily="2" charset="0"/>
              </a:rPr>
              <a:t>. Duis at </a:t>
            </a:r>
            <a:r>
              <a:rPr lang="en-US" sz="1200" b="0" i="0" dirty="0" err="1">
                <a:effectLst/>
                <a:latin typeface="Helvetica" pitchFamily="2" charset="0"/>
              </a:rPr>
              <a:t>consectetur</a:t>
            </a:r>
            <a:r>
              <a:rPr lang="en-US" sz="1200" b="0" i="0" dirty="0">
                <a:effectLst/>
                <a:latin typeface="Helvetica" pitchFamily="2" charset="0"/>
              </a:rPr>
              <a:t> lorem </a:t>
            </a:r>
            <a:r>
              <a:rPr lang="en-US" sz="1200" b="0" i="0" dirty="0" err="1">
                <a:effectLst/>
                <a:latin typeface="Helvetica" pitchFamily="2" charset="0"/>
              </a:rPr>
              <a:t>donec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massa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sapien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faucibus</a:t>
            </a:r>
            <a:r>
              <a:rPr lang="en-US" sz="1200" b="0" i="0" dirty="0">
                <a:effectLst/>
                <a:latin typeface="Helvetica" pitchFamily="2" charset="0"/>
              </a:rPr>
              <a:t> et. </a:t>
            </a:r>
            <a:r>
              <a:rPr lang="en-US" sz="1200" b="0" i="0" dirty="0" err="1">
                <a:effectLst/>
                <a:latin typeface="Helvetica" pitchFamily="2" charset="0"/>
              </a:rPr>
              <a:t>Odio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pellentesque</a:t>
            </a:r>
            <a:r>
              <a:rPr lang="en-US" sz="1200" b="0" i="0" dirty="0">
                <a:effectLst/>
                <a:latin typeface="Helvetica" pitchFamily="2" charset="0"/>
              </a:rPr>
              <a:t> diam </a:t>
            </a:r>
            <a:r>
              <a:rPr lang="en-US" sz="1200" b="0" i="0" dirty="0" err="1">
                <a:effectLst/>
                <a:latin typeface="Helvetica" pitchFamily="2" charset="0"/>
              </a:rPr>
              <a:t>volutpat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commodo</a:t>
            </a:r>
            <a:r>
              <a:rPr lang="en-US" sz="1200" b="0" i="0" dirty="0">
                <a:effectLst/>
                <a:latin typeface="Helvetica" pitchFamily="2" charset="0"/>
              </a:rPr>
              <a:t> sed </a:t>
            </a:r>
            <a:r>
              <a:rPr lang="en-US" sz="1200" b="0" i="0" dirty="0" err="1">
                <a:effectLst/>
                <a:latin typeface="Helvetica" pitchFamily="2" charset="0"/>
              </a:rPr>
              <a:t>egestas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egestas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fringilla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phasellus</a:t>
            </a:r>
            <a:r>
              <a:rPr lang="en-US" sz="1200" b="0" i="0" dirty="0">
                <a:effectLst/>
                <a:latin typeface="Helvetica" pitchFamily="2" charset="0"/>
              </a:rPr>
              <a:t>. </a:t>
            </a:r>
            <a:r>
              <a:rPr lang="en-US" sz="1200" b="0" i="0" dirty="0" err="1">
                <a:effectLst/>
                <a:latin typeface="Helvetica" pitchFamily="2" charset="0"/>
              </a:rPr>
              <a:t>Eget</a:t>
            </a:r>
            <a:r>
              <a:rPr lang="en-US" sz="1200" b="0" i="0" dirty="0">
                <a:effectLst/>
                <a:latin typeface="Helvetica" pitchFamily="2" charset="0"/>
              </a:rPr>
              <a:t> dolor </a:t>
            </a:r>
            <a:r>
              <a:rPr lang="en-US" sz="1200" b="0" i="0" dirty="0" err="1">
                <a:effectLst/>
                <a:latin typeface="Helvetica" pitchFamily="2" charset="0"/>
              </a:rPr>
              <a:t>morbi</a:t>
            </a:r>
            <a:r>
              <a:rPr lang="en-US" sz="1200" b="0" i="0" dirty="0">
                <a:effectLst/>
                <a:latin typeface="Helvetica" pitchFamily="2" charset="0"/>
              </a:rPr>
              <a:t> non </a:t>
            </a:r>
            <a:r>
              <a:rPr lang="en-US" sz="1200" b="0" i="0" dirty="0" err="1">
                <a:effectLst/>
                <a:latin typeface="Helvetica" pitchFamily="2" charset="0"/>
              </a:rPr>
              <a:t>arcu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risus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quis</a:t>
            </a:r>
            <a:r>
              <a:rPr lang="en-US" sz="1200" b="0" i="0" dirty="0">
                <a:effectLst/>
                <a:latin typeface="Helvetica" pitchFamily="2" charset="0"/>
              </a:rPr>
              <a:t>. </a:t>
            </a:r>
            <a:r>
              <a:rPr lang="en-US" sz="1200" b="0" i="0" dirty="0" err="1">
                <a:effectLst/>
                <a:latin typeface="Helvetica" pitchFamily="2" charset="0"/>
              </a:rPr>
              <a:t>Aliquet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enim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tortor</a:t>
            </a:r>
            <a:r>
              <a:rPr lang="en-US" sz="1200" b="0" i="0" dirty="0">
                <a:effectLst/>
                <a:latin typeface="Helvetica" pitchFamily="2" charset="0"/>
              </a:rPr>
              <a:t> at auctor </a:t>
            </a:r>
            <a:r>
              <a:rPr lang="en-US" sz="1200" b="0" i="0" dirty="0" err="1">
                <a:effectLst/>
                <a:latin typeface="Helvetica" pitchFamily="2" charset="0"/>
              </a:rPr>
              <a:t>urna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nunc</a:t>
            </a:r>
            <a:r>
              <a:rPr lang="en-US" sz="1200" b="0" i="0" dirty="0">
                <a:effectLst/>
                <a:latin typeface="Helvetica" pitchFamily="2" charset="0"/>
              </a:rPr>
              <a:t> id cursus. </a:t>
            </a:r>
            <a:r>
              <a:rPr lang="en-US" sz="1200" b="0" i="0" dirty="0" err="1">
                <a:effectLst/>
                <a:latin typeface="Helvetica" pitchFamily="2" charset="0"/>
              </a:rPr>
              <a:t>Sapien</a:t>
            </a:r>
            <a:r>
              <a:rPr lang="en-US" sz="1200" b="0" i="0" dirty="0">
                <a:effectLst/>
                <a:latin typeface="Helvetica" pitchFamily="2" charset="0"/>
              </a:rPr>
              <a:t> et ligula </a:t>
            </a:r>
            <a:r>
              <a:rPr lang="en-US" sz="1200" b="0" i="0" dirty="0" err="1">
                <a:effectLst/>
                <a:latin typeface="Helvetica" pitchFamily="2" charset="0"/>
              </a:rPr>
              <a:t>ullamcorper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malesuada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proin</a:t>
            </a:r>
            <a:r>
              <a:rPr lang="en-US" sz="1200" b="0" i="0" dirty="0">
                <a:effectLst/>
                <a:latin typeface="Helvetica" pitchFamily="2" charset="0"/>
              </a:rPr>
              <a:t> libero </a:t>
            </a:r>
            <a:r>
              <a:rPr lang="en-US" sz="1200" b="0" i="0" dirty="0" err="1">
                <a:effectLst/>
                <a:latin typeface="Helvetica" pitchFamily="2" charset="0"/>
              </a:rPr>
              <a:t>nunc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consequat</a:t>
            </a:r>
            <a:r>
              <a:rPr lang="en-US" sz="1200" b="0" i="0" dirty="0">
                <a:effectLst/>
                <a:latin typeface="Helvetica" pitchFamily="2" charset="0"/>
              </a:rPr>
              <a:t>. </a:t>
            </a:r>
            <a:endParaRPr lang="en-US" sz="1200" dirty="0">
              <a:latin typeface="Helvetica" pitchFamily="2" charset="0"/>
            </a:endParaRP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88DB864D-38AF-A05A-6BCA-A295DCD9EE8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648200" y="1235869"/>
            <a:ext cx="4038600" cy="3201264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7200" b="1" i="0" dirty="0">
                <a:effectLst/>
                <a:latin typeface="Helvetica" pitchFamily="2" charset="0"/>
              </a:rPr>
              <a:t>Auctor </a:t>
            </a:r>
            <a:r>
              <a:rPr lang="en-US" sz="7200" b="1" i="0" dirty="0" err="1">
                <a:effectLst/>
                <a:latin typeface="Helvetica" pitchFamily="2" charset="0"/>
              </a:rPr>
              <a:t>neque</a:t>
            </a:r>
            <a:r>
              <a:rPr lang="en-US" sz="7200" b="1" i="0" dirty="0">
                <a:effectLst/>
                <a:latin typeface="Helvetica" pitchFamily="2" charset="0"/>
              </a:rPr>
              <a:t> vitae tempus </a:t>
            </a:r>
            <a:r>
              <a:rPr lang="en-US" sz="7200" b="1" i="0" dirty="0" err="1">
                <a:effectLst/>
                <a:latin typeface="Helvetica" pitchFamily="2" charset="0"/>
              </a:rPr>
              <a:t>quam</a:t>
            </a:r>
            <a:r>
              <a:rPr lang="en-US" sz="7200" b="1" i="0" dirty="0">
                <a:effectLst/>
                <a:latin typeface="Helvetica" pitchFamily="2" charset="0"/>
              </a:rPr>
              <a:t> </a:t>
            </a:r>
            <a:r>
              <a:rPr lang="en-US" sz="7200" b="1" i="0" dirty="0" err="1">
                <a:effectLst/>
                <a:latin typeface="Helvetica" pitchFamily="2" charset="0"/>
              </a:rPr>
              <a:t>pellentesque</a:t>
            </a:r>
            <a:r>
              <a:rPr lang="en-US" sz="7200" b="1" i="0" dirty="0">
                <a:effectLst/>
                <a:latin typeface="Helvetica" pitchFamily="2" charset="0"/>
              </a:rPr>
              <a:t>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800" b="0" i="0" dirty="0" err="1">
                <a:effectLst/>
                <a:latin typeface="Helvetica" pitchFamily="2" charset="0"/>
              </a:rPr>
              <a:t>Adipiscing</a:t>
            </a:r>
            <a:r>
              <a:rPr lang="en-US" sz="4800" b="0" i="0" dirty="0">
                <a:effectLst/>
                <a:latin typeface="Helvetica" pitchFamily="2" charset="0"/>
              </a:rPr>
              <a:t> diam </a:t>
            </a:r>
            <a:r>
              <a:rPr lang="en-US" sz="4800" b="0" i="0" dirty="0" err="1">
                <a:effectLst/>
                <a:latin typeface="Helvetica" pitchFamily="2" charset="0"/>
              </a:rPr>
              <a:t>donec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adipiscing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tristique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risus</a:t>
            </a:r>
            <a:r>
              <a:rPr lang="en-US" sz="4800" b="0" i="0" dirty="0">
                <a:effectLst/>
                <a:latin typeface="Helvetica" pitchFamily="2" charset="0"/>
              </a:rPr>
              <a:t>. </a:t>
            </a:r>
            <a:r>
              <a:rPr lang="en-US" sz="4800" b="0" i="0" dirty="0" err="1">
                <a:effectLst/>
                <a:latin typeface="Helvetica" pitchFamily="2" charset="0"/>
              </a:rPr>
              <a:t>Scelerisque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eu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ultrices</a:t>
            </a:r>
            <a:r>
              <a:rPr lang="en-US" sz="4800" b="0" i="0" dirty="0">
                <a:effectLst/>
                <a:latin typeface="Helvetica" pitchFamily="2" charset="0"/>
              </a:rPr>
              <a:t> vitae auctor </a:t>
            </a:r>
            <a:r>
              <a:rPr lang="en-US" sz="4800" b="0" i="0" dirty="0" err="1">
                <a:effectLst/>
                <a:latin typeface="Helvetica" pitchFamily="2" charset="0"/>
              </a:rPr>
              <a:t>eu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augue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ut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lectus</a:t>
            </a:r>
            <a:r>
              <a:rPr lang="en-US" sz="4800" b="0" i="0" dirty="0">
                <a:effectLst/>
                <a:latin typeface="Helvetica" pitchFamily="2" charset="0"/>
              </a:rPr>
              <a:t>. Aenean pharetra magna ac </a:t>
            </a:r>
            <a:r>
              <a:rPr lang="en-US" sz="4800" b="0" i="0" dirty="0" err="1">
                <a:effectLst/>
                <a:latin typeface="Helvetica" pitchFamily="2" charset="0"/>
              </a:rPr>
              <a:t>placerat</a:t>
            </a:r>
            <a:r>
              <a:rPr lang="en-US" sz="4800" b="0" i="0" dirty="0">
                <a:effectLst/>
                <a:latin typeface="Helvetica" pitchFamily="2" charset="0"/>
              </a:rPr>
              <a:t> vestibulum </a:t>
            </a:r>
            <a:r>
              <a:rPr lang="en-US" sz="4800" b="0" i="0" dirty="0" err="1">
                <a:effectLst/>
                <a:latin typeface="Helvetica" pitchFamily="2" charset="0"/>
              </a:rPr>
              <a:t>lectus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mauris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ultrices</a:t>
            </a:r>
            <a:r>
              <a:rPr lang="en-US" sz="4800" b="0" i="0" dirty="0">
                <a:effectLst/>
                <a:latin typeface="Helvetica" pitchFamily="2" charset="0"/>
              </a:rPr>
              <a:t> eros. Ante in </a:t>
            </a:r>
            <a:r>
              <a:rPr lang="en-US" sz="4800" b="0" i="0" dirty="0" err="1">
                <a:effectLst/>
                <a:latin typeface="Helvetica" pitchFamily="2" charset="0"/>
              </a:rPr>
              <a:t>nibh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mauris</a:t>
            </a:r>
            <a:r>
              <a:rPr lang="en-US" sz="4800" b="0" i="0" dirty="0">
                <a:effectLst/>
                <a:latin typeface="Helvetica" pitchFamily="2" charset="0"/>
              </a:rPr>
              <a:t> cursus </a:t>
            </a:r>
            <a:r>
              <a:rPr lang="en-US" sz="4800" b="0" i="0" dirty="0" err="1">
                <a:effectLst/>
                <a:latin typeface="Helvetica" pitchFamily="2" charset="0"/>
              </a:rPr>
              <a:t>mattis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molestie</a:t>
            </a:r>
            <a:r>
              <a:rPr lang="en-US" sz="4800" b="0" i="0" dirty="0">
                <a:effectLst/>
                <a:latin typeface="Helvetica" pitchFamily="2" charset="0"/>
              </a:rPr>
              <a:t> a </a:t>
            </a:r>
            <a:r>
              <a:rPr lang="en-US" sz="4800" b="0" i="0" dirty="0" err="1">
                <a:effectLst/>
                <a:latin typeface="Helvetica" pitchFamily="2" charset="0"/>
              </a:rPr>
              <a:t>iaculis</a:t>
            </a:r>
            <a:r>
              <a:rPr lang="en-US" sz="4800" b="0" i="0" dirty="0">
                <a:effectLst/>
                <a:latin typeface="Helvetica" pitchFamily="2" charset="0"/>
              </a:rPr>
              <a:t>. </a:t>
            </a:r>
            <a:r>
              <a:rPr lang="en-US" sz="4800" b="0" i="0" dirty="0" err="1">
                <a:effectLst/>
                <a:latin typeface="Helvetica" pitchFamily="2" charset="0"/>
              </a:rPr>
              <a:t>Iaculis</a:t>
            </a:r>
            <a:r>
              <a:rPr lang="en-US" sz="4800" b="0" i="0" dirty="0">
                <a:effectLst/>
                <a:latin typeface="Helvetica" pitchFamily="2" charset="0"/>
              </a:rPr>
              <a:t> at </a:t>
            </a:r>
            <a:r>
              <a:rPr lang="en-US" sz="4800" b="0" i="0" dirty="0" err="1">
                <a:effectLst/>
                <a:latin typeface="Helvetica" pitchFamily="2" charset="0"/>
              </a:rPr>
              <a:t>erat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pellentesque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adipiscing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commodo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elit</a:t>
            </a:r>
            <a:r>
              <a:rPr lang="en-US" sz="4800" b="0" i="0" dirty="0">
                <a:effectLst/>
                <a:latin typeface="Helvetica" pitchFamily="2" charset="0"/>
              </a:rPr>
              <a:t>.</a:t>
            </a:r>
            <a:endParaRPr lang="en-US" sz="4800" dirty="0">
              <a:latin typeface="Helvetica" pitchFamily="2" charset="0"/>
            </a:endParaRPr>
          </a:p>
          <a:p>
            <a:pPr>
              <a:lnSpc>
                <a:spcPct val="120000"/>
              </a:lnSpc>
            </a:pPr>
            <a:r>
              <a:rPr lang="en-US" sz="4800" b="0" i="0" dirty="0">
                <a:effectLst/>
                <a:latin typeface="Helvetica" pitchFamily="2" charset="0"/>
              </a:rPr>
              <a:t>In hac </a:t>
            </a:r>
            <a:r>
              <a:rPr lang="en-US" sz="4800" b="0" i="0" dirty="0" err="1">
                <a:effectLst/>
                <a:latin typeface="Helvetica" pitchFamily="2" charset="0"/>
              </a:rPr>
              <a:t>habitasse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platea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dictumst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quisque</a:t>
            </a:r>
            <a:r>
              <a:rPr lang="en-US" sz="4800" b="0" i="0" dirty="0">
                <a:effectLst/>
                <a:latin typeface="Helvetica" pitchFamily="2" charset="0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en-US" sz="4800" b="0" i="0" dirty="0" err="1">
                <a:effectLst/>
                <a:latin typeface="Helvetica" pitchFamily="2" charset="0"/>
              </a:rPr>
              <a:t>Adipiscing</a:t>
            </a:r>
            <a:r>
              <a:rPr lang="en-US" sz="4800" b="0" i="0" dirty="0">
                <a:effectLst/>
                <a:latin typeface="Helvetica" pitchFamily="2" charset="0"/>
              </a:rPr>
              <a:t> at in </a:t>
            </a:r>
            <a:r>
              <a:rPr lang="en-US" sz="4800" b="0" i="0" dirty="0" err="1">
                <a:effectLst/>
                <a:latin typeface="Helvetica" pitchFamily="2" charset="0"/>
              </a:rPr>
              <a:t>tellus</a:t>
            </a:r>
            <a:r>
              <a:rPr lang="en-US" sz="4800" b="0" i="0" dirty="0">
                <a:effectLst/>
                <a:latin typeface="Helvetica" pitchFamily="2" charset="0"/>
              </a:rPr>
              <a:t> integer </a:t>
            </a:r>
            <a:r>
              <a:rPr lang="en-US" sz="4800" b="0" i="0" dirty="0" err="1">
                <a:effectLst/>
                <a:latin typeface="Helvetica" pitchFamily="2" charset="0"/>
              </a:rPr>
              <a:t>feugiat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scelerisque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varius</a:t>
            </a:r>
            <a:r>
              <a:rPr lang="en-US" sz="4800" b="0" i="0" dirty="0">
                <a:effectLst/>
                <a:latin typeface="Helvetica" pitchFamily="2" charset="0"/>
              </a:rPr>
              <a:t>. </a:t>
            </a:r>
            <a:r>
              <a:rPr lang="en-US" sz="4800" b="0" i="0" dirty="0" err="1">
                <a:effectLst/>
                <a:latin typeface="Helvetica" pitchFamily="2" charset="0"/>
              </a:rPr>
              <a:t>Elit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eget</a:t>
            </a:r>
            <a:r>
              <a:rPr lang="en-US" sz="4800" b="0" i="0" dirty="0">
                <a:effectLst/>
                <a:latin typeface="Helvetica" pitchFamily="2" charset="0"/>
              </a:rPr>
              <a:t> gravida cum sociis </a:t>
            </a:r>
            <a:r>
              <a:rPr lang="en-US" sz="4800" b="0" i="0" dirty="0" err="1">
                <a:effectLst/>
                <a:latin typeface="Helvetica" pitchFamily="2" charset="0"/>
              </a:rPr>
              <a:t>natoque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penatibus</a:t>
            </a:r>
            <a:r>
              <a:rPr lang="en-US" sz="4800" b="0" i="0" dirty="0">
                <a:effectLst/>
                <a:latin typeface="Helvetica" pitchFamily="2" charset="0"/>
              </a:rPr>
              <a:t> et. </a:t>
            </a:r>
          </a:p>
          <a:p>
            <a:pPr>
              <a:lnSpc>
                <a:spcPct val="120000"/>
              </a:lnSpc>
            </a:pPr>
            <a:r>
              <a:rPr lang="en-US" sz="4800" b="0" i="0" dirty="0" err="1">
                <a:effectLst/>
                <a:latin typeface="Helvetica" pitchFamily="2" charset="0"/>
              </a:rPr>
              <a:t>Odio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facilisis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mauris</a:t>
            </a:r>
            <a:r>
              <a:rPr lang="en-US" sz="4800" b="0" i="0" dirty="0">
                <a:effectLst/>
                <a:latin typeface="Helvetica" pitchFamily="2" charset="0"/>
              </a:rPr>
              <a:t> sit </a:t>
            </a:r>
            <a:r>
              <a:rPr lang="en-US" sz="4800" b="0" i="0" dirty="0" err="1">
                <a:effectLst/>
                <a:latin typeface="Helvetica" pitchFamily="2" charset="0"/>
              </a:rPr>
              <a:t>amet</a:t>
            </a:r>
            <a:r>
              <a:rPr lang="en-US" sz="4800" b="0" i="0" dirty="0">
                <a:effectLst/>
                <a:latin typeface="Helvetica" pitchFamily="2" charset="0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en-US" sz="4800" b="0" i="0" dirty="0" err="1">
                <a:effectLst/>
                <a:latin typeface="Helvetica" pitchFamily="2" charset="0"/>
              </a:rPr>
              <a:t>Facilisis</a:t>
            </a:r>
            <a:r>
              <a:rPr lang="en-US" sz="4800" b="0" i="0" dirty="0">
                <a:effectLst/>
                <a:latin typeface="Helvetica" pitchFamily="2" charset="0"/>
              </a:rPr>
              <a:t> sed </a:t>
            </a:r>
            <a:r>
              <a:rPr lang="en-US" sz="4800" b="0" i="0" dirty="0" err="1">
                <a:effectLst/>
                <a:latin typeface="Helvetica" pitchFamily="2" charset="0"/>
              </a:rPr>
              <a:t>odio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morbi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quis</a:t>
            </a:r>
            <a:r>
              <a:rPr lang="en-US" sz="4800" b="0" i="0" dirty="0">
                <a:effectLst/>
                <a:latin typeface="Helvetica" pitchFamily="2" charset="0"/>
              </a:rPr>
              <a:t>.</a:t>
            </a:r>
            <a:endParaRPr lang="en-US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517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90412"/>
            <a:ext cx="4038600" cy="305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5864"/>
            <a:ext cx="4038600" cy="306913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3315-5BB0-7E41-AEB8-F6C1F5F8FA51}" type="datetime1">
              <a:rPr lang="en-US" smtClean="0"/>
              <a:t>9/12/24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31790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Harvey Mudd College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07868" y="4731790"/>
            <a:ext cx="916818" cy="248949"/>
          </a:xfrm>
        </p:spPr>
        <p:txBody>
          <a:bodyPr/>
          <a:lstStyle/>
          <a:p>
            <a:fld id="{AB46DCF1-6CEA-394A-AB48-4A700C05E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74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869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2405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03876"/>
            <a:ext cx="4040188" cy="261572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32405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03876"/>
            <a:ext cx="4041775" cy="261572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FBFCA-E4F4-A44D-A9D6-2FE0EAFFBA52}" type="datetime1">
              <a:rPr lang="en-US" smtClean="0"/>
              <a:t>9/12/24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31790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Harvey Mudd College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907868" y="4731790"/>
            <a:ext cx="916818" cy="248949"/>
          </a:xfrm>
        </p:spPr>
        <p:txBody>
          <a:bodyPr/>
          <a:lstStyle/>
          <a:p>
            <a:fld id="{AB46DCF1-6CEA-394A-AB48-4A700C05E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133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EEADF-AAED-6B45-BD33-4E954EFE29F0}" type="datetime1">
              <a:rPr lang="en-US" smtClean="0"/>
              <a:t>9/12/24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31790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Harvey Mudd College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07868" y="4731790"/>
            <a:ext cx="916818" cy="248949"/>
          </a:xfrm>
        </p:spPr>
        <p:txBody>
          <a:bodyPr/>
          <a:lstStyle/>
          <a:p>
            <a:fld id="{AB46DCF1-6CEA-394A-AB48-4A700C05E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431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/out foo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4284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7861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2791"/>
            <a:ext cx="8229600" cy="31314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3267" y="4731790"/>
            <a:ext cx="914400" cy="2489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7E789BF-58A6-1446-8E9A-F0DC06537150}" type="datetime1">
              <a:rPr lang="en-US" smtClean="0"/>
              <a:t>9/12/24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7868" y="4731790"/>
            <a:ext cx="916818" cy="2489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46DCF1-6CEA-394A-AB48-4A700C05E7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FBFF7F1-445F-24EA-850D-D3CD1564E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4717" y="4731825"/>
            <a:ext cx="3086100" cy="2496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Harvey Mudd College</a:t>
            </a:r>
          </a:p>
        </p:txBody>
      </p:sp>
    </p:spTree>
    <p:extLst>
      <p:ext uri="{BB962C8B-B14F-4D97-AF65-F5344CB8AC3E}">
        <p14:creationId xmlns:p14="http://schemas.microsoft.com/office/powerpoint/2010/main" val="428728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8" r:id="rId3"/>
    <p:sldLayoutId id="2147483659" r:id="rId4"/>
    <p:sldLayoutId id="2147483660" r:id="rId5"/>
    <p:sldLayoutId id="2147483663" r:id="rId6"/>
    <p:sldLayoutId id="2147483662" r:id="rId7"/>
    <p:sldLayoutId id="2147483661" r:id="rId8"/>
    <p:sldLayoutId id="2147483665" r:id="rId9"/>
    <p:sldLayoutId id="2147483650" r:id="rId10"/>
    <p:sldLayoutId id="2147483664" r:id="rId11"/>
    <p:sldLayoutId id="2147483652" r:id="rId12"/>
    <p:sldLayoutId id="2147483653" r:id="rId13"/>
    <p:sldLayoutId id="2147483654" r:id="rId14"/>
    <p:sldLayoutId id="2147483655" r:id="rId1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Helvetica"/>
          <a:ea typeface="+mj-ea"/>
          <a:cs typeface="Helvetic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Helvetica"/>
          <a:ea typeface="+mn-ea"/>
          <a:cs typeface="Helvetic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4/relationships/chartEx" Target="../charts/chartEx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microsoft.com/office/2014/relationships/chartEx" Target="../charts/chartEx3.xml"/><Relationship Id="rId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4/relationships/chartEx" Target="../charts/chartEx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jpg"/><Relationship Id="rId4" Type="http://schemas.openxmlformats.org/officeDocument/2006/relationships/image" Target="../media/image6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DC638-68FA-6E91-2789-B198CCE688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 of Presentation Goes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2B506F-5A17-6700-ED04-68FDD7EC9D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386737"/>
            <a:ext cx="7777976" cy="918331"/>
          </a:xfrm>
        </p:spPr>
        <p:txBody>
          <a:bodyPr/>
          <a:lstStyle/>
          <a:p>
            <a:r>
              <a:rPr lang="en-US" dirty="0"/>
              <a:t>Subtitle of Presentation Goes Here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25B86B-E3A5-5F72-AB2A-D681B60F8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AC43E-B719-8C4C-A871-1EC585B9E098}" type="datetime1">
              <a:rPr lang="en-US" smtClean="0"/>
              <a:t>9/12/24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74366A-C21B-1998-511C-C96DB4AE3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Harvey Mudd College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36080B-1138-A716-75FE-5980D5BF2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6DCF1-6CEA-394A-AB48-4A700C05E79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866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F50641F-EAF2-04B8-4819-AA0E59403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with a table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1D8302D-BBB0-99B0-A5A9-5BBD8EBBE3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6939423"/>
              </p:ext>
            </p:extLst>
          </p:nvPr>
        </p:nvGraphicFramePr>
        <p:xfrm>
          <a:off x="457200" y="1309991"/>
          <a:ext cx="8229600" cy="3041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07413">
                  <a:extLst>
                    <a:ext uri="{9D8B030D-6E8A-4147-A177-3AD203B41FA5}">
                      <a16:colId xmlns:a16="http://schemas.microsoft.com/office/drawing/2014/main" val="1627910389"/>
                    </a:ext>
                  </a:extLst>
                </a:gridCol>
                <a:gridCol w="2422187">
                  <a:extLst>
                    <a:ext uri="{9D8B030D-6E8A-4147-A177-3AD203B41FA5}">
                      <a16:colId xmlns:a16="http://schemas.microsoft.com/office/drawing/2014/main" val="268542004"/>
                    </a:ext>
                  </a:extLst>
                </a:gridCol>
              </a:tblGrid>
              <a:tr h="357412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1. Lorem ipsum dolor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Person Name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319792"/>
                  </a:ext>
                </a:extLst>
              </a:tr>
              <a:tr h="357412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2. Ut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enim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 ad minim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Person Name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9028509"/>
                  </a:ext>
                </a:extLst>
              </a:tr>
              <a:tr h="440064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3. Lorem ipsum dolor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Person Name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985923"/>
                  </a:ext>
                </a:extLst>
              </a:tr>
              <a:tr h="731738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4. Duis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aute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irure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 dolor in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reprehenderit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voluptate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Helvetica" pitchFamily="2" charset="0"/>
                        <a:cs typeface="Arial" panose="020B0604020202020204" pitchFamily="34" charset="0"/>
                      </a:endParaRPr>
                    </a:p>
                    <a:p>
                      <a:pPr marL="800100" lvl="1" indent="-342900">
                        <a:buAutoNum type="alphaLcPeriod"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FY 22/23 Fundraising Outcome</a:t>
                      </a:r>
                    </a:p>
                    <a:p>
                      <a:pPr marL="800100" lvl="1" indent="-342900">
                        <a:buAutoNum type="alphaLcPeriod"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Recent Hires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Person Name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1978049"/>
                  </a:ext>
                </a:extLst>
              </a:tr>
              <a:tr h="440064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5.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Excepteur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sint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occaecat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cupidatat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 non provident sunt in culpa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officia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Helvetica" pitchFamily="2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Person Name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530771"/>
                  </a:ext>
                </a:extLst>
              </a:tr>
              <a:tr h="357412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6. Ut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enim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 ad minim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Person Name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6930229"/>
                  </a:ext>
                </a:extLst>
              </a:tr>
              <a:tr h="357412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7. Lorem ipsum dolor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Person Name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959293"/>
                  </a:ext>
                </a:extLst>
              </a:tr>
            </a:tbl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60F783-24D5-5DAA-758B-3F2BDA27C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4CB3-495D-2946-AB0F-6D0F724C3A0A}" type="datetime1">
              <a:rPr lang="en-US" smtClean="0"/>
              <a:t>9/12/24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855190-FAF1-8F7D-D7FC-6A1149449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Harvey Mudd College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0EABC8-7E1E-A78A-83E9-FFA1DDE30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6DCF1-6CEA-394A-AB48-4A700C05E79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112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FD1AF-C6C4-A036-F6F7-84932F40C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with Pie Chart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168F330-AD7E-2FF8-C968-AB500CF34A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3630680"/>
              </p:ext>
            </p:extLst>
          </p:nvPr>
        </p:nvGraphicFramePr>
        <p:xfrm>
          <a:off x="457200" y="1235870"/>
          <a:ext cx="4834647" cy="3128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916AB8-5914-1D34-D7E7-740D5016E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1349A-DA4B-7246-A4E1-A161D19F4EE8}" type="datetime1">
              <a:rPr lang="en-US" smtClean="0"/>
              <a:t>9/12/24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FBEC30-91B8-CC49-0601-3CF7B4FA8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Harvey Mudd College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221AD3-49E9-CAE2-C905-22D0D69D0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6DCF1-6CEA-394A-AB48-4A700C05E79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00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FD1AF-C6C4-A036-F6F7-84932F40C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with Bar Chart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B168F330-AD7E-2FF8-C968-AB500CF34A9B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06292018"/>
                  </p:ext>
                </p:extLst>
              </p:nvPr>
            </p:nvGraphicFramePr>
            <p:xfrm>
              <a:off x="457200" y="1235870"/>
              <a:ext cx="8229600" cy="312860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4" name="Content Placeholder 3">
                <a:extLst>
                  <a:ext uri="{FF2B5EF4-FFF2-40B4-BE49-F238E27FC236}">
                    <a16:creationId xmlns:a16="http://schemas.microsoft.com/office/drawing/2014/main" id="{B168F330-AD7E-2FF8-C968-AB500CF34A9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7200" y="1235870"/>
                <a:ext cx="8229600" cy="3128608"/>
              </a:xfrm>
              <a:prstGeom prst="rect">
                <a:avLst/>
              </a:prstGeom>
            </p:spPr>
          </p:pic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916AB8-5914-1D34-D7E7-740D5016E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9FA18-8E94-9340-966D-91DDFC78A96F}" type="datetime1">
              <a:rPr lang="en-US" smtClean="0"/>
              <a:t>9/12/24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FBEC30-91B8-CC49-0601-3CF7B4FA8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Harvey Mudd College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221AD3-49E9-CAE2-C905-22D0D69D0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6DCF1-6CEA-394A-AB48-4A700C05E79B}" type="slidenum">
              <a:rPr lang="en-US" smtClean="0"/>
              <a:t>4</a:t>
            </a:fld>
            <a:endParaRPr lang="en-US" dirty="0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3" name="Chart 2">
                <a:extLst>
                  <a:ext uri="{FF2B5EF4-FFF2-40B4-BE49-F238E27FC236}">
                    <a16:creationId xmlns:a16="http://schemas.microsoft.com/office/drawing/2014/main" id="{D1E6CCEF-0086-3C57-0A33-4F449779292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58783584"/>
                  </p:ext>
                </p:extLst>
              </p:nvPr>
            </p:nvGraphicFramePr>
            <p:xfrm>
              <a:off x="457200" y="1235868"/>
              <a:ext cx="8229600" cy="312860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3" name="Chart 2">
                <a:extLst>
                  <a:ext uri="{FF2B5EF4-FFF2-40B4-BE49-F238E27FC236}">
                    <a16:creationId xmlns:a16="http://schemas.microsoft.com/office/drawing/2014/main" id="{D1E6CCEF-0086-3C57-0A33-4F449779292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7200" y="1235868"/>
                <a:ext cx="8229600" cy="312860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2358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B168F330-AD7E-2FF8-C968-AB500CF34A9B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868656453"/>
                  </p:ext>
                </p:extLst>
              </p:nvPr>
            </p:nvGraphicFramePr>
            <p:xfrm>
              <a:off x="457200" y="525294"/>
              <a:ext cx="8229600" cy="383918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4" name="Content Placeholder 3">
                <a:extLst>
                  <a:ext uri="{FF2B5EF4-FFF2-40B4-BE49-F238E27FC236}">
                    <a16:creationId xmlns:a16="http://schemas.microsoft.com/office/drawing/2014/main" id="{B168F330-AD7E-2FF8-C968-AB500CF34A9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7200" y="525294"/>
                <a:ext cx="8229600" cy="3839184"/>
              </a:xfrm>
              <a:prstGeom prst="rect">
                <a:avLst/>
              </a:prstGeom>
            </p:spPr>
          </p:pic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916AB8-5914-1D34-D7E7-740D5016E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12DF1-CA74-5D4E-A3A0-903F46A4AD08}" type="datetime1">
              <a:rPr lang="en-US" smtClean="0"/>
              <a:t>9/12/24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FBEC30-91B8-CC49-0601-3CF7B4FA8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Harvey Mudd College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221AD3-49E9-CAE2-C905-22D0D69D0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6DCF1-6CEA-394A-AB48-4A700C05E79B}" type="slidenum">
              <a:rPr lang="en-US" smtClean="0"/>
              <a:t>5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0DAE51F-CB13-8FC0-677D-639FFE613BC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3897" b="13897"/>
          <a:stretch/>
        </p:blipFill>
        <p:spPr>
          <a:xfrm>
            <a:off x="457200" y="442350"/>
            <a:ext cx="8229599" cy="39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758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916AB8-5914-1D34-D7E7-740D5016E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9FD3-64E2-8946-B254-76CA731286D8}" type="datetime1">
              <a:rPr lang="en-US" smtClean="0"/>
              <a:t>9/12/24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FBEC30-91B8-CC49-0601-3CF7B4FA8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Harvey Mudd College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221AD3-49E9-CAE2-C905-22D0D69D0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6DCF1-6CEA-394A-AB48-4A700C05E79B}" type="slidenum">
              <a:rPr lang="en-US" smtClean="0"/>
              <a:t>6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0DAE51F-CB13-8FC0-677D-639FFE613B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963" t="13897" r="33963" b="13897"/>
          <a:stretch/>
        </p:blipFill>
        <p:spPr>
          <a:xfrm>
            <a:off x="457200" y="442350"/>
            <a:ext cx="2639568" cy="39593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EC764AA-32E0-971F-0360-267DED4F8114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33760" t="33954" r="34116" b="35912"/>
          <a:stretch/>
        </p:blipFill>
        <p:spPr>
          <a:xfrm>
            <a:off x="3250127" y="442349"/>
            <a:ext cx="2643745" cy="16523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B1C0F93-8A62-ED57-5337-FE48119BA4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963" t="13897" r="33963" b="13897"/>
          <a:stretch/>
        </p:blipFill>
        <p:spPr>
          <a:xfrm>
            <a:off x="6047362" y="442350"/>
            <a:ext cx="2639568" cy="39593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580663-A663-83AE-6936-CA374F4CFE3E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33731" t="27465" r="34118" b="33932"/>
          <a:stretch/>
        </p:blipFill>
        <p:spPr>
          <a:xfrm>
            <a:off x="3249064" y="2285007"/>
            <a:ext cx="2645870" cy="211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726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5D8A2-61A7-8E60-869B-D55B7D001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78619"/>
            <a:ext cx="8229600" cy="857250"/>
          </a:xfrm>
        </p:spPr>
        <p:txBody>
          <a:bodyPr/>
          <a:lstStyle/>
          <a:p>
            <a:r>
              <a:rPr lang="en-US" dirty="0"/>
              <a:t>Slide with a lot of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599DE-0A43-66C5-DC5F-3A252F115D3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57200" y="1235869"/>
            <a:ext cx="4038600" cy="3201264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1800" b="1" i="0" dirty="0">
                <a:effectLst/>
                <a:latin typeface="Helvetica" pitchFamily="2" charset="0"/>
              </a:rPr>
              <a:t>Lorem ipsum dolor sit </a:t>
            </a:r>
            <a:r>
              <a:rPr lang="en-US" sz="1800" b="1" i="0" dirty="0" err="1">
                <a:effectLst/>
                <a:latin typeface="Helvetica" pitchFamily="2" charset="0"/>
              </a:rPr>
              <a:t>amet</a:t>
            </a:r>
            <a:endParaRPr lang="en-US" sz="1800" b="1" i="0" dirty="0">
              <a:effectLst/>
              <a:latin typeface="Helvetica" pitchFamily="2" charset="0"/>
            </a:endParaRPr>
          </a:p>
          <a:p>
            <a:pPr marL="0" indent="0" algn="l">
              <a:buNone/>
            </a:pPr>
            <a:r>
              <a:rPr lang="en-US" sz="1600" b="0" i="0" dirty="0">
                <a:effectLst/>
                <a:latin typeface="Helvetica" pitchFamily="2" charset="0"/>
              </a:rPr>
              <a:t>Semper </a:t>
            </a:r>
            <a:r>
              <a:rPr lang="en-US" sz="1600" b="0" i="0" dirty="0" err="1">
                <a:effectLst/>
                <a:latin typeface="Helvetica" pitchFamily="2" charset="0"/>
              </a:rPr>
              <a:t>feugiat</a:t>
            </a:r>
            <a:r>
              <a:rPr lang="en-US" sz="1600" b="0" i="0" dirty="0">
                <a:effectLst/>
                <a:latin typeface="Helvetica" pitchFamily="2" charset="0"/>
              </a:rPr>
              <a:t> </a:t>
            </a:r>
            <a:r>
              <a:rPr lang="en-US" sz="1600" b="0" i="0" dirty="0" err="1">
                <a:effectLst/>
                <a:latin typeface="Helvetica" pitchFamily="2" charset="0"/>
              </a:rPr>
              <a:t>nibh</a:t>
            </a:r>
            <a:r>
              <a:rPr lang="en-US" sz="1600" b="0" i="0" dirty="0">
                <a:effectLst/>
                <a:latin typeface="Helvetica" pitchFamily="2" charset="0"/>
              </a:rPr>
              <a:t> sed pulvinar. </a:t>
            </a:r>
          </a:p>
          <a:p>
            <a:pPr marL="0" indent="0" algn="l">
              <a:buNone/>
            </a:pPr>
            <a:r>
              <a:rPr lang="en-US" sz="1200" b="0" i="0" dirty="0">
                <a:effectLst/>
                <a:latin typeface="Helvetica" pitchFamily="2" charset="0"/>
              </a:rPr>
              <a:t>Morbi tempus </a:t>
            </a:r>
            <a:r>
              <a:rPr lang="en-US" sz="1200" b="0" i="0" dirty="0" err="1">
                <a:effectLst/>
                <a:latin typeface="Helvetica" pitchFamily="2" charset="0"/>
              </a:rPr>
              <a:t>iaculis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urna</a:t>
            </a:r>
            <a:r>
              <a:rPr lang="en-US" sz="1200" b="0" i="0" dirty="0">
                <a:effectLst/>
                <a:latin typeface="Helvetica" pitchFamily="2" charset="0"/>
              </a:rPr>
              <a:t> id </a:t>
            </a:r>
            <a:r>
              <a:rPr lang="en-US" sz="1200" b="0" i="0" dirty="0" err="1">
                <a:effectLst/>
                <a:latin typeface="Helvetica" pitchFamily="2" charset="0"/>
              </a:rPr>
              <a:t>volutpat</a:t>
            </a:r>
            <a:r>
              <a:rPr lang="en-US" sz="1200" b="0" i="0" dirty="0">
                <a:effectLst/>
                <a:latin typeface="Helvetica" pitchFamily="2" charset="0"/>
              </a:rPr>
              <a:t>. </a:t>
            </a:r>
            <a:r>
              <a:rPr lang="en-US" sz="1200" b="0" i="0" dirty="0" err="1">
                <a:effectLst/>
                <a:latin typeface="Helvetica" pitchFamily="2" charset="0"/>
              </a:rPr>
              <a:t>Sagittis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aliquam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malesuada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bibendum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arcu</a:t>
            </a:r>
            <a:r>
              <a:rPr lang="en-US" sz="1200" b="0" i="0" dirty="0">
                <a:effectLst/>
                <a:latin typeface="Helvetica" pitchFamily="2" charset="0"/>
              </a:rPr>
              <a:t> vitae </a:t>
            </a:r>
            <a:r>
              <a:rPr lang="en-US" sz="1200" b="0" i="0" dirty="0" err="1">
                <a:effectLst/>
                <a:latin typeface="Helvetica" pitchFamily="2" charset="0"/>
              </a:rPr>
              <a:t>elementum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curabitur</a:t>
            </a:r>
            <a:r>
              <a:rPr lang="en-US" sz="1200" b="0" i="0" dirty="0">
                <a:effectLst/>
                <a:latin typeface="Helvetica" pitchFamily="2" charset="0"/>
              </a:rPr>
              <a:t> vitae </a:t>
            </a:r>
            <a:r>
              <a:rPr lang="en-US" sz="1200" b="0" i="0" dirty="0" err="1">
                <a:effectLst/>
                <a:latin typeface="Helvetica" pitchFamily="2" charset="0"/>
              </a:rPr>
              <a:t>nunc</a:t>
            </a:r>
            <a:r>
              <a:rPr lang="en-US" sz="1200" b="0" i="0" dirty="0">
                <a:effectLst/>
                <a:latin typeface="Helvetica" pitchFamily="2" charset="0"/>
              </a:rPr>
              <a:t>. </a:t>
            </a:r>
            <a:r>
              <a:rPr lang="en-US" sz="1200" b="0" i="0" dirty="0" err="1">
                <a:effectLst/>
                <a:latin typeface="Helvetica" pitchFamily="2" charset="0"/>
              </a:rPr>
              <a:t>Nullam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vehicula</a:t>
            </a:r>
            <a:r>
              <a:rPr lang="en-US" sz="1200" b="0" i="0" dirty="0">
                <a:effectLst/>
                <a:latin typeface="Helvetica" pitchFamily="2" charset="0"/>
              </a:rPr>
              <a:t> ipsum a </a:t>
            </a:r>
            <a:r>
              <a:rPr lang="en-US" sz="1200" b="0" i="0" dirty="0" err="1">
                <a:effectLst/>
                <a:latin typeface="Helvetica" pitchFamily="2" charset="0"/>
              </a:rPr>
              <a:t>arcu</a:t>
            </a:r>
            <a:r>
              <a:rPr lang="en-US" sz="1200" b="0" i="0" dirty="0">
                <a:effectLst/>
                <a:latin typeface="Helvetica" pitchFamily="2" charset="0"/>
              </a:rPr>
              <a:t>. Nunc id cursus </a:t>
            </a:r>
            <a:r>
              <a:rPr lang="en-US" sz="1200" b="0" i="0" dirty="0" err="1">
                <a:effectLst/>
                <a:latin typeface="Helvetica" pitchFamily="2" charset="0"/>
              </a:rPr>
              <a:t>metus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aliquam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eleifend</a:t>
            </a:r>
            <a:r>
              <a:rPr lang="en-US" sz="1200" b="0" i="0" dirty="0">
                <a:effectLst/>
                <a:latin typeface="Helvetica" pitchFamily="2" charset="0"/>
              </a:rPr>
              <a:t> mi in. Dolor </a:t>
            </a:r>
            <a:r>
              <a:rPr lang="en-US" sz="1200" b="0" i="0" dirty="0" err="1">
                <a:effectLst/>
                <a:latin typeface="Helvetica" pitchFamily="2" charset="0"/>
              </a:rPr>
              <a:t>morbi</a:t>
            </a:r>
            <a:r>
              <a:rPr lang="en-US" sz="1200" b="0" i="0" dirty="0">
                <a:effectLst/>
                <a:latin typeface="Helvetica" pitchFamily="2" charset="0"/>
              </a:rPr>
              <a:t> non </a:t>
            </a:r>
            <a:r>
              <a:rPr lang="en-US" sz="1200" b="0" i="0" dirty="0" err="1">
                <a:effectLst/>
                <a:latin typeface="Helvetica" pitchFamily="2" charset="0"/>
              </a:rPr>
              <a:t>arcu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risus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quis</a:t>
            </a:r>
            <a:r>
              <a:rPr lang="en-US" sz="1200" b="0" i="0" dirty="0">
                <a:effectLst/>
                <a:latin typeface="Helvetica" pitchFamily="2" charset="0"/>
              </a:rPr>
              <a:t>. </a:t>
            </a:r>
            <a:r>
              <a:rPr lang="en-US" sz="1200" b="0" i="0" dirty="0" err="1">
                <a:effectLst/>
                <a:latin typeface="Helvetica" pitchFamily="2" charset="0"/>
              </a:rPr>
              <a:t>Quis</a:t>
            </a:r>
            <a:r>
              <a:rPr lang="en-US" sz="1200" b="0" i="0" dirty="0">
                <a:effectLst/>
                <a:latin typeface="Helvetica" pitchFamily="2" charset="0"/>
              </a:rPr>
              <a:t> ipsum </a:t>
            </a:r>
            <a:r>
              <a:rPr lang="en-US" sz="1200" b="0" i="0" dirty="0" err="1">
                <a:effectLst/>
                <a:latin typeface="Helvetica" pitchFamily="2" charset="0"/>
              </a:rPr>
              <a:t>suspendisse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ultrices</a:t>
            </a:r>
            <a:r>
              <a:rPr lang="en-US" sz="1200" b="0" i="0" dirty="0">
                <a:effectLst/>
                <a:latin typeface="Helvetica" pitchFamily="2" charset="0"/>
              </a:rPr>
              <a:t> gravida dictum </a:t>
            </a:r>
            <a:r>
              <a:rPr lang="en-US" sz="1200" b="0" i="0" dirty="0" err="1">
                <a:effectLst/>
                <a:latin typeface="Helvetica" pitchFamily="2" charset="0"/>
              </a:rPr>
              <a:t>fusce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ut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placerat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orci</a:t>
            </a:r>
            <a:r>
              <a:rPr lang="en-US" sz="1200" b="0" i="0" dirty="0">
                <a:effectLst/>
                <a:latin typeface="Helvetica" pitchFamily="2" charset="0"/>
              </a:rPr>
              <a:t>. Ac </a:t>
            </a:r>
            <a:r>
              <a:rPr lang="en-US" sz="1200" b="0" i="0" dirty="0" err="1">
                <a:effectLst/>
                <a:latin typeface="Helvetica" pitchFamily="2" charset="0"/>
              </a:rPr>
              <a:t>orci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phasellus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egestas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tellus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rutrum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tellus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pellentesque</a:t>
            </a:r>
            <a:r>
              <a:rPr lang="en-US" sz="1200" b="0" i="0" dirty="0">
                <a:effectLst/>
                <a:latin typeface="Helvetica" pitchFamily="2" charset="0"/>
              </a:rPr>
              <a:t>. Duis at </a:t>
            </a:r>
            <a:r>
              <a:rPr lang="en-US" sz="1200" b="0" i="0" dirty="0" err="1">
                <a:effectLst/>
                <a:latin typeface="Helvetica" pitchFamily="2" charset="0"/>
              </a:rPr>
              <a:t>consectetur</a:t>
            </a:r>
            <a:r>
              <a:rPr lang="en-US" sz="1200" b="0" i="0" dirty="0">
                <a:effectLst/>
                <a:latin typeface="Helvetica" pitchFamily="2" charset="0"/>
              </a:rPr>
              <a:t> lorem </a:t>
            </a:r>
            <a:r>
              <a:rPr lang="en-US" sz="1200" b="0" i="0" dirty="0" err="1">
                <a:effectLst/>
                <a:latin typeface="Helvetica" pitchFamily="2" charset="0"/>
              </a:rPr>
              <a:t>donec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massa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sapien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faucibus</a:t>
            </a:r>
            <a:r>
              <a:rPr lang="en-US" sz="1200" b="0" i="0" dirty="0">
                <a:effectLst/>
                <a:latin typeface="Helvetica" pitchFamily="2" charset="0"/>
              </a:rPr>
              <a:t> et. </a:t>
            </a:r>
            <a:r>
              <a:rPr lang="en-US" sz="1200" b="0" i="0" dirty="0" err="1">
                <a:effectLst/>
                <a:latin typeface="Helvetica" pitchFamily="2" charset="0"/>
              </a:rPr>
              <a:t>Odio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pellentesque</a:t>
            </a:r>
            <a:r>
              <a:rPr lang="en-US" sz="1200" b="0" i="0" dirty="0">
                <a:effectLst/>
                <a:latin typeface="Helvetica" pitchFamily="2" charset="0"/>
              </a:rPr>
              <a:t> diam </a:t>
            </a:r>
            <a:r>
              <a:rPr lang="en-US" sz="1200" b="0" i="0" dirty="0" err="1">
                <a:effectLst/>
                <a:latin typeface="Helvetica" pitchFamily="2" charset="0"/>
              </a:rPr>
              <a:t>volutpat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commodo</a:t>
            </a:r>
            <a:r>
              <a:rPr lang="en-US" sz="1200" b="0" i="0" dirty="0">
                <a:effectLst/>
                <a:latin typeface="Helvetica" pitchFamily="2" charset="0"/>
              </a:rPr>
              <a:t> sed </a:t>
            </a:r>
            <a:r>
              <a:rPr lang="en-US" sz="1200" b="0" i="0" dirty="0" err="1">
                <a:effectLst/>
                <a:latin typeface="Helvetica" pitchFamily="2" charset="0"/>
              </a:rPr>
              <a:t>egestas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egestas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fringilla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phasellus</a:t>
            </a:r>
            <a:r>
              <a:rPr lang="en-US" sz="1200" b="0" i="0" dirty="0">
                <a:effectLst/>
                <a:latin typeface="Helvetica" pitchFamily="2" charset="0"/>
              </a:rPr>
              <a:t>. </a:t>
            </a:r>
            <a:r>
              <a:rPr lang="en-US" sz="1200" b="0" i="0" dirty="0" err="1">
                <a:effectLst/>
                <a:latin typeface="Helvetica" pitchFamily="2" charset="0"/>
              </a:rPr>
              <a:t>Eget</a:t>
            </a:r>
            <a:r>
              <a:rPr lang="en-US" sz="1200" b="0" i="0" dirty="0">
                <a:effectLst/>
                <a:latin typeface="Helvetica" pitchFamily="2" charset="0"/>
              </a:rPr>
              <a:t> dolor </a:t>
            </a:r>
            <a:r>
              <a:rPr lang="en-US" sz="1200" b="0" i="0" dirty="0" err="1">
                <a:effectLst/>
                <a:latin typeface="Helvetica" pitchFamily="2" charset="0"/>
              </a:rPr>
              <a:t>morbi</a:t>
            </a:r>
            <a:r>
              <a:rPr lang="en-US" sz="1200" b="0" i="0" dirty="0">
                <a:effectLst/>
                <a:latin typeface="Helvetica" pitchFamily="2" charset="0"/>
              </a:rPr>
              <a:t> non </a:t>
            </a:r>
            <a:r>
              <a:rPr lang="en-US" sz="1200" b="0" i="0" dirty="0" err="1">
                <a:effectLst/>
                <a:latin typeface="Helvetica" pitchFamily="2" charset="0"/>
              </a:rPr>
              <a:t>arcu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risus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quis</a:t>
            </a:r>
            <a:r>
              <a:rPr lang="en-US" sz="1200" b="0" i="0" dirty="0">
                <a:effectLst/>
                <a:latin typeface="Helvetica" pitchFamily="2" charset="0"/>
              </a:rPr>
              <a:t>. </a:t>
            </a:r>
            <a:r>
              <a:rPr lang="en-US" sz="1200" b="0" i="0" dirty="0" err="1">
                <a:effectLst/>
                <a:latin typeface="Helvetica" pitchFamily="2" charset="0"/>
              </a:rPr>
              <a:t>Aliquet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enim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tortor</a:t>
            </a:r>
            <a:r>
              <a:rPr lang="en-US" sz="1200" b="0" i="0" dirty="0">
                <a:effectLst/>
                <a:latin typeface="Helvetica" pitchFamily="2" charset="0"/>
              </a:rPr>
              <a:t> at auctor </a:t>
            </a:r>
            <a:r>
              <a:rPr lang="en-US" sz="1200" b="0" i="0" dirty="0" err="1">
                <a:effectLst/>
                <a:latin typeface="Helvetica" pitchFamily="2" charset="0"/>
              </a:rPr>
              <a:t>urna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nunc</a:t>
            </a:r>
            <a:r>
              <a:rPr lang="en-US" sz="1200" b="0" i="0" dirty="0">
                <a:effectLst/>
                <a:latin typeface="Helvetica" pitchFamily="2" charset="0"/>
              </a:rPr>
              <a:t> id cursus. </a:t>
            </a:r>
            <a:r>
              <a:rPr lang="en-US" sz="1200" b="0" i="0" dirty="0" err="1">
                <a:effectLst/>
                <a:latin typeface="Helvetica" pitchFamily="2" charset="0"/>
              </a:rPr>
              <a:t>Sapien</a:t>
            </a:r>
            <a:r>
              <a:rPr lang="en-US" sz="1200" b="0" i="0" dirty="0">
                <a:effectLst/>
                <a:latin typeface="Helvetica" pitchFamily="2" charset="0"/>
              </a:rPr>
              <a:t> et ligula </a:t>
            </a:r>
            <a:r>
              <a:rPr lang="en-US" sz="1200" b="0" i="0" dirty="0" err="1">
                <a:effectLst/>
                <a:latin typeface="Helvetica" pitchFamily="2" charset="0"/>
              </a:rPr>
              <a:t>ullamcorper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malesuada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proin</a:t>
            </a:r>
            <a:r>
              <a:rPr lang="en-US" sz="1200" b="0" i="0" dirty="0">
                <a:effectLst/>
                <a:latin typeface="Helvetica" pitchFamily="2" charset="0"/>
              </a:rPr>
              <a:t> libero </a:t>
            </a:r>
            <a:r>
              <a:rPr lang="en-US" sz="1200" b="0" i="0" dirty="0" err="1">
                <a:effectLst/>
                <a:latin typeface="Helvetica" pitchFamily="2" charset="0"/>
              </a:rPr>
              <a:t>nunc</a:t>
            </a:r>
            <a:r>
              <a:rPr lang="en-US" sz="1200" b="0" i="0" dirty="0">
                <a:effectLst/>
                <a:latin typeface="Helvetica" pitchFamily="2" charset="0"/>
              </a:rPr>
              <a:t> </a:t>
            </a:r>
            <a:r>
              <a:rPr lang="en-US" sz="1200" b="0" i="0" dirty="0" err="1">
                <a:effectLst/>
                <a:latin typeface="Helvetica" pitchFamily="2" charset="0"/>
              </a:rPr>
              <a:t>consequat</a:t>
            </a:r>
            <a:r>
              <a:rPr lang="en-US" sz="1200" b="0" i="0" dirty="0">
                <a:effectLst/>
                <a:latin typeface="Helvetica" pitchFamily="2" charset="0"/>
              </a:rPr>
              <a:t>. </a:t>
            </a:r>
            <a:endParaRPr lang="en-US" sz="1200" dirty="0">
              <a:latin typeface="Helvetica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4A00C6-59E9-3AFA-209C-CAF641CDDDE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648200" y="1235869"/>
            <a:ext cx="4038600" cy="3201264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7200" b="1" i="0" dirty="0">
                <a:effectLst/>
                <a:latin typeface="Helvetica" pitchFamily="2" charset="0"/>
              </a:rPr>
              <a:t>Auctor </a:t>
            </a:r>
            <a:r>
              <a:rPr lang="en-US" sz="7200" b="1" i="0" dirty="0" err="1">
                <a:effectLst/>
                <a:latin typeface="Helvetica" pitchFamily="2" charset="0"/>
              </a:rPr>
              <a:t>neque</a:t>
            </a:r>
            <a:r>
              <a:rPr lang="en-US" sz="7200" b="1" i="0" dirty="0">
                <a:effectLst/>
                <a:latin typeface="Helvetica" pitchFamily="2" charset="0"/>
              </a:rPr>
              <a:t> vitae tempus </a:t>
            </a:r>
            <a:r>
              <a:rPr lang="en-US" sz="7200" b="1" i="0" dirty="0" err="1">
                <a:effectLst/>
                <a:latin typeface="Helvetica" pitchFamily="2" charset="0"/>
              </a:rPr>
              <a:t>quam</a:t>
            </a:r>
            <a:r>
              <a:rPr lang="en-US" sz="7200" b="1" i="0" dirty="0">
                <a:effectLst/>
                <a:latin typeface="Helvetica" pitchFamily="2" charset="0"/>
              </a:rPr>
              <a:t> </a:t>
            </a:r>
            <a:r>
              <a:rPr lang="en-US" sz="7200" b="1" i="0" dirty="0" err="1">
                <a:effectLst/>
                <a:latin typeface="Helvetica" pitchFamily="2" charset="0"/>
              </a:rPr>
              <a:t>pellentesque</a:t>
            </a:r>
            <a:r>
              <a:rPr lang="en-US" sz="7200" b="1" i="0" dirty="0">
                <a:effectLst/>
                <a:latin typeface="Helvetica" pitchFamily="2" charset="0"/>
              </a:rPr>
              <a:t>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800" b="0" i="0" dirty="0" err="1">
                <a:effectLst/>
                <a:latin typeface="Helvetica" pitchFamily="2" charset="0"/>
              </a:rPr>
              <a:t>Adipiscing</a:t>
            </a:r>
            <a:r>
              <a:rPr lang="en-US" sz="4800" b="0" i="0" dirty="0">
                <a:effectLst/>
                <a:latin typeface="Helvetica" pitchFamily="2" charset="0"/>
              </a:rPr>
              <a:t> diam </a:t>
            </a:r>
            <a:r>
              <a:rPr lang="en-US" sz="4800" b="0" i="0" dirty="0" err="1">
                <a:effectLst/>
                <a:latin typeface="Helvetica" pitchFamily="2" charset="0"/>
              </a:rPr>
              <a:t>donec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adipiscing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tristique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risus</a:t>
            </a:r>
            <a:r>
              <a:rPr lang="en-US" sz="4800" b="0" i="0" dirty="0">
                <a:effectLst/>
                <a:latin typeface="Helvetica" pitchFamily="2" charset="0"/>
              </a:rPr>
              <a:t>. </a:t>
            </a:r>
            <a:r>
              <a:rPr lang="en-US" sz="4800" b="0" i="0" dirty="0" err="1">
                <a:effectLst/>
                <a:latin typeface="Helvetica" pitchFamily="2" charset="0"/>
              </a:rPr>
              <a:t>Scelerisque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eu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ultrices</a:t>
            </a:r>
            <a:r>
              <a:rPr lang="en-US" sz="4800" b="0" i="0" dirty="0">
                <a:effectLst/>
                <a:latin typeface="Helvetica" pitchFamily="2" charset="0"/>
              </a:rPr>
              <a:t> vitae auctor </a:t>
            </a:r>
            <a:r>
              <a:rPr lang="en-US" sz="4800" b="0" i="0" dirty="0" err="1">
                <a:effectLst/>
                <a:latin typeface="Helvetica" pitchFamily="2" charset="0"/>
              </a:rPr>
              <a:t>eu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augue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ut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lectus</a:t>
            </a:r>
            <a:r>
              <a:rPr lang="en-US" sz="4800" b="0" i="0" dirty="0">
                <a:effectLst/>
                <a:latin typeface="Helvetica" pitchFamily="2" charset="0"/>
              </a:rPr>
              <a:t>. Aenean pharetra magna ac </a:t>
            </a:r>
            <a:r>
              <a:rPr lang="en-US" sz="4800" b="0" i="0" dirty="0" err="1">
                <a:effectLst/>
                <a:latin typeface="Helvetica" pitchFamily="2" charset="0"/>
              </a:rPr>
              <a:t>placerat</a:t>
            </a:r>
            <a:r>
              <a:rPr lang="en-US" sz="4800" b="0" i="0" dirty="0">
                <a:effectLst/>
                <a:latin typeface="Helvetica" pitchFamily="2" charset="0"/>
              </a:rPr>
              <a:t> vestibulum </a:t>
            </a:r>
            <a:r>
              <a:rPr lang="en-US" sz="4800" b="0" i="0" dirty="0" err="1">
                <a:effectLst/>
                <a:latin typeface="Helvetica" pitchFamily="2" charset="0"/>
              </a:rPr>
              <a:t>lectus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mauris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ultrices</a:t>
            </a:r>
            <a:r>
              <a:rPr lang="en-US" sz="4800" b="0" i="0" dirty="0">
                <a:effectLst/>
                <a:latin typeface="Helvetica" pitchFamily="2" charset="0"/>
              </a:rPr>
              <a:t> eros. Ante in </a:t>
            </a:r>
            <a:r>
              <a:rPr lang="en-US" sz="4800" b="0" i="0" dirty="0" err="1">
                <a:effectLst/>
                <a:latin typeface="Helvetica" pitchFamily="2" charset="0"/>
              </a:rPr>
              <a:t>nibh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mauris</a:t>
            </a:r>
            <a:r>
              <a:rPr lang="en-US" sz="4800" b="0" i="0" dirty="0">
                <a:effectLst/>
                <a:latin typeface="Helvetica" pitchFamily="2" charset="0"/>
              </a:rPr>
              <a:t> cursus </a:t>
            </a:r>
            <a:r>
              <a:rPr lang="en-US" sz="4800" b="0" i="0" dirty="0" err="1">
                <a:effectLst/>
                <a:latin typeface="Helvetica" pitchFamily="2" charset="0"/>
              </a:rPr>
              <a:t>mattis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molestie</a:t>
            </a:r>
            <a:r>
              <a:rPr lang="en-US" sz="4800" b="0" i="0" dirty="0">
                <a:effectLst/>
                <a:latin typeface="Helvetica" pitchFamily="2" charset="0"/>
              </a:rPr>
              <a:t> a </a:t>
            </a:r>
            <a:r>
              <a:rPr lang="en-US" sz="4800" b="0" i="0" dirty="0" err="1">
                <a:effectLst/>
                <a:latin typeface="Helvetica" pitchFamily="2" charset="0"/>
              </a:rPr>
              <a:t>iaculis</a:t>
            </a:r>
            <a:r>
              <a:rPr lang="en-US" sz="4800" b="0" i="0" dirty="0">
                <a:effectLst/>
                <a:latin typeface="Helvetica" pitchFamily="2" charset="0"/>
              </a:rPr>
              <a:t>. </a:t>
            </a:r>
            <a:r>
              <a:rPr lang="en-US" sz="4800" b="0" i="0" dirty="0" err="1">
                <a:effectLst/>
                <a:latin typeface="Helvetica" pitchFamily="2" charset="0"/>
              </a:rPr>
              <a:t>Iaculis</a:t>
            </a:r>
            <a:r>
              <a:rPr lang="en-US" sz="4800" b="0" i="0" dirty="0">
                <a:effectLst/>
                <a:latin typeface="Helvetica" pitchFamily="2" charset="0"/>
              </a:rPr>
              <a:t> at </a:t>
            </a:r>
            <a:r>
              <a:rPr lang="en-US" sz="4800" b="0" i="0" dirty="0" err="1">
                <a:effectLst/>
                <a:latin typeface="Helvetica" pitchFamily="2" charset="0"/>
              </a:rPr>
              <a:t>erat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pellentesque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adipiscing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commodo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elit</a:t>
            </a:r>
            <a:r>
              <a:rPr lang="en-US" sz="4800" b="0" i="0" dirty="0">
                <a:effectLst/>
                <a:latin typeface="Helvetica" pitchFamily="2" charset="0"/>
              </a:rPr>
              <a:t>.</a:t>
            </a:r>
            <a:endParaRPr lang="en-US" sz="4800" dirty="0">
              <a:latin typeface="Helvetica" pitchFamily="2" charset="0"/>
            </a:endParaRPr>
          </a:p>
          <a:p>
            <a:pPr>
              <a:lnSpc>
                <a:spcPct val="120000"/>
              </a:lnSpc>
            </a:pPr>
            <a:r>
              <a:rPr lang="en-US" sz="4800" b="0" i="0" dirty="0">
                <a:effectLst/>
                <a:latin typeface="Helvetica" pitchFamily="2" charset="0"/>
              </a:rPr>
              <a:t>In hac </a:t>
            </a:r>
            <a:r>
              <a:rPr lang="en-US" sz="4800" b="0" i="0" dirty="0" err="1">
                <a:effectLst/>
                <a:latin typeface="Helvetica" pitchFamily="2" charset="0"/>
              </a:rPr>
              <a:t>habitasse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platea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dictumst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quisque</a:t>
            </a:r>
            <a:r>
              <a:rPr lang="en-US" sz="4800" b="0" i="0" dirty="0">
                <a:effectLst/>
                <a:latin typeface="Helvetica" pitchFamily="2" charset="0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en-US" sz="4800" b="0" i="0" dirty="0" err="1">
                <a:effectLst/>
                <a:latin typeface="Helvetica" pitchFamily="2" charset="0"/>
              </a:rPr>
              <a:t>Adipiscing</a:t>
            </a:r>
            <a:r>
              <a:rPr lang="en-US" sz="4800" b="0" i="0" dirty="0">
                <a:effectLst/>
                <a:latin typeface="Helvetica" pitchFamily="2" charset="0"/>
              </a:rPr>
              <a:t> at in </a:t>
            </a:r>
            <a:r>
              <a:rPr lang="en-US" sz="4800" b="0" i="0" dirty="0" err="1">
                <a:effectLst/>
                <a:latin typeface="Helvetica" pitchFamily="2" charset="0"/>
              </a:rPr>
              <a:t>tellus</a:t>
            </a:r>
            <a:r>
              <a:rPr lang="en-US" sz="4800" b="0" i="0" dirty="0">
                <a:effectLst/>
                <a:latin typeface="Helvetica" pitchFamily="2" charset="0"/>
              </a:rPr>
              <a:t> integer </a:t>
            </a:r>
            <a:r>
              <a:rPr lang="en-US" sz="4800" b="0" i="0" dirty="0" err="1">
                <a:effectLst/>
                <a:latin typeface="Helvetica" pitchFamily="2" charset="0"/>
              </a:rPr>
              <a:t>feugiat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scelerisque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varius</a:t>
            </a:r>
            <a:r>
              <a:rPr lang="en-US" sz="4800" b="0" i="0" dirty="0">
                <a:effectLst/>
                <a:latin typeface="Helvetica" pitchFamily="2" charset="0"/>
              </a:rPr>
              <a:t>. </a:t>
            </a:r>
            <a:r>
              <a:rPr lang="en-US" sz="4800" b="0" i="0" dirty="0" err="1">
                <a:effectLst/>
                <a:latin typeface="Helvetica" pitchFamily="2" charset="0"/>
              </a:rPr>
              <a:t>Elit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eget</a:t>
            </a:r>
            <a:r>
              <a:rPr lang="en-US" sz="4800" b="0" i="0" dirty="0">
                <a:effectLst/>
                <a:latin typeface="Helvetica" pitchFamily="2" charset="0"/>
              </a:rPr>
              <a:t> gravida cum sociis </a:t>
            </a:r>
            <a:r>
              <a:rPr lang="en-US" sz="4800" b="0" i="0" dirty="0" err="1">
                <a:effectLst/>
                <a:latin typeface="Helvetica" pitchFamily="2" charset="0"/>
              </a:rPr>
              <a:t>natoque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penatibus</a:t>
            </a:r>
            <a:r>
              <a:rPr lang="en-US" sz="4800" b="0" i="0" dirty="0">
                <a:effectLst/>
                <a:latin typeface="Helvetica" pitchFamily="2" charset="0"/>
              </a:rPr>
              <a:t> et. </a:t>
            </a:r>
          </a:p>
          <a:p>
            <a:pPr>
              <a:lnSpc>
                <a:spcPct val="120000"/>
              </a:lnSpc>
            </a:pPr>
            <a:r>
              <a:rPr lang="en-US" sz="4800" b="0" i="0" dirty="0" err="1">
                <a:effectLst/>
                <a:latin typeface="Helvetica" pitchFamily="2" charset="0"/>
              </a:rPr>
              <a:t>Odio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facilisis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mauris</a:t>
            </a:r>
            <a:r>
              <a:rPr lang="en-US" sz="4800" b="0" i="0" dirty="0">
                <a:effectLst/>
                <a:latin typeface="Helvetica" pitchFamily="2" charset="0"/>
              </a:rPr>
              <a:t> sit </a:t>
            </a:r>
            <a:r>
              <a:rPr lang="en-US" sz="4800" b="0" i="0" dirty="0" err="1">
                <a:effectLst/>
                <a:latin typeface="Helvetica" pitchFamily="2" charset="0"/>
              </a:rPr>
              <a:t>amet</a:t>
            </a:r>
            <a:r>
              <a:rPr lang="en-US" sz="4800" b="0" i="0" dirty="0">
                <a:effectLst/>
                <a:latin typeface="Helvetica" pitchFamily="2" charset="0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en-US" sz="4800" b="0" i="0" dirty="0" err="1">
                <a:effectLst/>
                <a:latin typeface="Helvetica" pitchFamily="2" charset="0"/>
              </a:rPr>
              <a:t>Facilisis</a:t>
            </a:r>
            <a:r>
              <a:rPr lang="en-US" sz="4800" b="0" i="0" dirty="0">
                <a:effectLst/>
                <a:latin typeface="Helvetica" pitchFamily="2" charset="0"/>
              </a:rPr>
              <a:t> sed </a:t>
            </a:r>
            <a:r>
              <a:rPr lang="en-US" sz="4800" b="0" i="0" dirty="0" err="1">
                <a:effectLst/>
                <a:latin typeface="Helvetica" pitchFamily="2" charset="0"/>
              </a:rPr>
              <a:t>odio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morbi</a:t>
            </a:r>
            <a:r>
              <a:rPr lang="en-US" sz="4800" b="0" i="0" dirty="0">
                <a:effectLst/>
                <a:latin typeface="Helvetica" pitchFamily="2" charset="0"/>
              </a:rPr>
              <a:t> </a:t>
            </a:r>
            <a:r>
              <a:rPr lang="en-US" sz="4800" b="0" i="0" dirty="0" err="1">
                <a:effectLst/>
                <a:latin typeface="Helvetica" pitchFamily="2" charset="0"/>
              </a:rPr>
              <a:t>quis</a:t>
            </a:r>
            <a:r>
              <a:rPr lang="en-US" sz="4800" b="0" i="0" dirty="0">
                <a:effectLst/>
                <a:latin typeface="Helvetica" pitchFamily="2" charset="0"/>
              </a:rPr>
              <a:t>.</a:t>
            </a:r>
            <a:endParaRPr lang="en-US" dirty="0">
              <a:latin typeface="Helvetica" pitchFamily="2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E41189-69FF-09CF-4FA7-9BAC3C141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9A70-382D-2D4E-9779-BE85D46B46E0}" type="datetime1">
              <a:rPr lang="en-US" smtClean="0"/>
              <a:t>9/12/24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20852A-44C8-987C-23AA-7219F6C46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Harvey Mudd College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38FE26-0E92-C077-2206-352C5805E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6DCF1-6CEA-394A-AB48-4A700C05E79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979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DDC80-E669-CCDA-5129-E0234BE74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78619"/>
            <a:ext cx="8229600" cy="857250"/>
          </a:xfrm>
        </p:spPr>
        <p:txBody>
          <a:bodyPr/>
          <a:lstStyle/>
          <a:p>
            <a:r>
              <a:rPr lang="en-US" dirty="0"/>
              <a:t>Slide with Photo and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62B51-F1E9-CBCB-62F1-60436E16416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39930" y="1235869"/>
            <a:ext cx="3955869" cy="305181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605619-1381-59C1-F386-08D100D42712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648200" y="1235869"/>
            <a:ext cx="4038600" cy="2427504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4000" b="1" i="0" dirty="0">
                <a:effectLst/>
                <a:latin typeface="Helvetica" pitchFamily="2" charset="0"/>
              </a:rPr>
              <a:t>Auctor </a:t>
            </a:r>
            <a:r>
              <a:rPr lang="en-US" sz="4000" b="1" i="0" dirty="0" err="1">
                <a:effectLst/>
                <a:latin typeface="Helvetica" pitchFamily="2" charset="0"/>
              </a:rPr>
              <a:t>neque</a:t>
            </a:r>
            <a:r>
              <a:rPr lang="en-US" sz="4000" b="1" i="0" dirty="0">
                <a:effectLst/>
                <a:latin typeface="Helvetica" pitchFamily="2" charset="0"/>
              </a:rPr>
              <a:t> vitae tempus </a:t>
            </a:r>
            <a:r>
              <a:rPr lang="en-US" sz="4000" b="1" i="0" dirty="0" err="1">
                <a:effectLst/>
                <a:latin typeface="Helvetica" pitchFamily="2" charset="0"/>
              </a:rPr>
              <a:t>quam</a:t>
            </a:r>
            <a:r>
              <a:rPr lang="en-US" sz="4000" b="1" i="0" dirty="0">
                <a:effectLst/>
                <a:latin typeface="Helvetica" pitchFamily="2" charset="0"/>
              </a:rPr>
              <a:t> </a:t>
            </a:r>
            <a:r>
              <a:rPr lang="en-US" sz="4000" b="1" i="0" dirty="0" err="1">
                <a:effectLst/>
                <a:latin typeface="Helvetica" pitchFamily="2" charset="0"/>
              </a:rPr>
              <a:t>pellentesque</a:t>
            </a:r>
            <a:r>
              <a:rPr lang="en-US" sz="4000" b="1" i="0" dirty="0">
                <a:effectLst/>
                <a:latin typeface="Helvetica" pitchFamily="2" charset="0"/>
              </a:rPr>
              <a:t>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b="0" i="0" dirty="0" err="1">
                <a:effectLst/>
                <a:latin typeface="Helvetica" pitchFamily="2" charset="0"/>
              </a:rPr>
              <a:t>Adipiscing</a:t>
            </a:r>
            <a:r>
              <a:rPr lang="en-US" sz="2400" b="0" i="0" dirty="0">
                <a:effectLst/>
                <a:latin typeface="Helvetica" pitchFamily="2" charset="0"/>
              </a:rPr>
              <a:t> diam </a:t>
            </a:r>
            <a:r>
              <a:rPr lang="en-US" sz="2400" b="0" i="0" dirty="0" err="1">
                <a:effectLst/>
                <a:latin typeface="Helvetica" pitchFamily="2" charset="0"/>
              </a:rPr>
              <a:t>donec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adipiscing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tristique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risus</a:t>
            </a:r>
            <a:r>
              <a:rPr lang="en-US" sz="2400" b="0" i="0" dirty="0">
                <a:effectLst/>
                <a:latin typeface="Helvetica" pitchFamily="2" charset="0"/>
              </a:rPr>
              <a:t>. </a:t>
            </a:r>
            <a:r>
              <a:rPr lang="en-US" sz="2400" b="0" i="0" dirty="0" err="1">
                <a:effectLst/>
                <a:latin typeface="Helvetica" pitchFamily="2" charset="0"/>
              </a:rPr>
              <a:t>Scelerisque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eu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ultrices</a:t>
            </a:r>
            <a:r>
              <a:rPr lang="en-US" sz="2400" b="0" i="0" dirty="0">
                <a:effectLst/>
                <a:latin typeface="Helvetica" pitchFamily="2" charset="0"/>
              </a:rPr>
              <a:t> vitae auctor </a:t>
            </a:r>
            <a:r>
              <a:rPr lang="en-US" sz="2400" b="0" i="0" dirty="0" err="1">
                <a:effectLst/>
                <a:latin typeface="Helvetica" pitchFamily="2" charset="0"/>
              </a:rPr>
              <a:t>eu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augue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ut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lectus</a:t>
            </a:r>
            <a:r>
              <a:rPr lang="en-US" sz="2400" b="0" i="0" dirty="0">
                <a:effectLst/>
                <a:latin typeface="Helvetica" pitchFamily="2" charset="0"/>
              </a:rPr>
              <a:t>. Aenean pharetra magna ac </a:t>
            </a:r>
            <a:r>
              <a:rPr lang="en-US" sz="2400" b="0" i="0" dirty="0" err="1">
                <a:effectLst/>
                <a:latin typeface="Helvetica" pitchFamily="2" charset="0"/>
              </a:rPr>
              <a:t>placerat</a:t>
            </a:r>
            <a:r>
              <a:rPr lang="en-US" sz="2400" b="0" i="0" dirty="0">
                <a:effectLst/>
                <a:latin typeface="Helvetica" pitchFamily="2" charset="0"/>
              </a:rPr>
              <a:t> vestibulum </a:t>
            </a:r>
            <a:r>
              <a:rPr lang="en-US" sz="2400" b="0" i="0" dirty="0" err="1">
                <a:effectLst/>
                <a:latin typeface="Helvetica" pitchFamily="2" charset="0"/>
              </a:rPr>
              <a:t>lectus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mauris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ultrices</a:t>
            </a:r>
            <a:r>
              <a:rPr lang="en-US" sz="2400" b="0" i="0" dirty="0">
                <a:effectLst/>
                <a:latin typeface="Helvetica" pitchFamily="2" charset="0"/>
              </a:rPr>
              <a:t> eros. Ante in </a:t>
            </a:r>
            <a:r>
              <a:rPr lang="en-US" sz="2400" b="0" i="0" dirty="0" err="1">
                <a:effectLst/>
                <a:latin typeface="Helvetica" pitchFamily="2" charset="0"/>
              </a:rPr>
              <a:t>nibh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mauris</a:t>
            </a:r>
            <a:r>
              <a:rPr lang="en-US" sz="2400" b="0" i="0" dirty="0">
                <a:effectLst/>
                <a:latin typeface="Helvetica" pitchFamily="2" charset="0"/>
              </a:rPr>
              <a:t> cursus </a:t>
            </a:r>
            <a:r>
              <a:rPr lang="en-US" sz="2400" b="0" i="0" dirty="0" err="1">
                <a:effectLst/>
                <a:latin typeface="Helvetica" pitchFamily="2" charset="0"/>
              </a:rPr>
              <a:t>mattis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molestie</a:t>
            </a:r>
            <a:r>
              <a:rPr lang="en-US" sz="2400" b="0" i="0" dirty="0">
                <a:effectLst/>
                <a:latin typeface="Helvetica" pitchFamily="2" charset="0"/>
              </a:rPr>
              <a:t> a </a:t>
            </a:r>
            <a:r>
              <a:rPr lang="en-US" sz="2400" b="0" i="0" dirty="0" err="1">
                <a:effectLst/>
                <a:latin typeface="Helvetica" pitchFamily="2" charset="0"/>
              </a:rPr>
              <a:t>iaculis</a:t>
            </a:r>
            <a:r>
              <a:rPr lang="en-US" sz="2400" b="0" i="0" dirty="0">
                <a:effectLst/>
                <a:latin typeface="Helvetica" pitchFamily="2" charset="0"/>
              </a:rPr>
              <a:t>. </a:t>
            </a:r>
            <a:r>
              <a:rPr lang="en-US" sz="2400" b="0" i="0" dirty="0" err="1">
                <a:effectLst/>
                <a:latin typeface="Helvetica" pitchFamily="2" charset="0"/>
              </a:rPr>
              <a:t>Iaculis</a:t>
            </a:r>
            <a:r>
              <a:rPr lang="en-US" sz="2400" b="0" i="0" dirty="0">
                <a:effectLst/>
                <a:latin typeface="Helvetica" pitchFamily="2" charset="0"/>
              </a:rPr>
              <a:t> at </a:t>
            </a:r>
            <a:r>
              <a:rPr lang="en-US" sz="2400" b="0" i="0" dirty="0" err="1">
                <a:effectLst/>
                <a:latin typeface="Helvetica" pitchFamily="2" charset="0"/>
              </a:rPr>
              <a:t>erat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pellentesque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adipiscing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commodo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elit</a:t>
            </a:r>
            <a:r>
              <a:rPr lang="en-US" sz="2400" b="0" i="0" dirty="0">
                <a:effectLst/>
                <a:latin typeface="Helvetica" pitchFamily="2" charset="0"/>
              </a:rPr>
              <a:t>.</a:t>
            </a:r>
            <a:endParaRPr lang="en-US" sz="2400" dirty="0">
              <a:latin typeface="Helvetica" pitchFamily="2" charset="0"/>
            </a:endParaRPr>
          </a:p>
          <a:p>
            <a:pPr>
              <a:lnSpc>
                <a:spcPct val="120000"/>
              </a:lnSpc>
            </a:pPr>
            <a:r>
              <a:rPr lang="en-US" sz="2400" b="0" i="0" dirty="0">
                <a:effectLst/>
                <a:latin typeface="Helvetica" pitchFamily="2" charset="0"/>
              </a:rPr>
              <a:t>In hac </a:t>
            </a:r>
            <a:r>
              <a:rPr lang="en-US" sz="2400" b="0" i="0" dirty="0" err="1">
                <a:effectLst/>
                <a:latin typeface="Helvetica" pitchFamily="2" charset="0"/>
              </a:rPr>
              <a:t>habitasse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platea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dictumst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quisque</a:t>
            </a:r>
            <a:r>
              <a:rPr lang="en-US" sz="2400" b="0" i="0" dirty="0">
                <a:effectLst/>
                <a:latin typeface="Helvetica" pitchFamily="2" charset="0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en-US" sz="2400" b="0" i="0" dirty="0" err="1">
                <a:effectLst/>
                <a:latin typeface="Helvetica" pitchFamily="2" charset="0"/>
              </a:rPr>
              <a:t>Adipiscing</a:t>
            </a:r>
            <a:r>
              <a:rPr lang="en-US" sz="2400" b="0" i="0" dirty="0">
                <a:effectLst/>
                <a:latin typeface="Helvetica" pitchFamily="2" charset="0"/>
              </a:rPr>
              <a:t> at in </a:t>
            </a:r>
            <a:r>
              <a:rPr lang="en-US" sz="2400" b="0" i="0" dirty="0" err="1">
                <a:effectLst/>
                <a:latin typeface="Helvetica" pitchFamily="2" charset="0"/>
              </a:rPr>
              <a:t>tellus</a:t>
            </a:r>
            <a:r>
              <a:rPr lang="en-US" sz="2400" b="0" i="0" dirty="0">
                <a:effectLst/>
                <a:latin typeface="Helvetica" pitchFamily="2" charset="0"/>
              </a:rPr>
              <a:t> integer </a:t>
            </a:r>
            <a:r>
              <a:rPr lang="en-US" sz="2400" b="0" i="0" dirty="0" err="1">
                <a:effectLst/>
                <a:latin typeface="Helvetica" pitchFamily="2" charset="0"/>
              </a:rPr>
              <a:t>feugiat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scelerisque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varius</a:t>
            </a:r>
            <a:r>
              <a:rPr lang="en-US" sz="2400" b="0" i="0" dirty="0">
                <a:effectLst/>
                <a:latin typeface="Helvetica" pitchFamily="2" charset="0"/>
              </a:rPr>
              <a:t>. </a:t>
            </a:r>
            <a:r>
              <a:rPr lang="en-US" sz="2400" b="0" i="0" dirty="0" err="1">
                <a:effectLst/>
                <a:latin typeface="Helvetica" pitchFamily="2" charset="0"/>
              </a:rPr>
              <a:t>Elit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eget</a:t>
            </a:r>
            <a:r>
              <a:rPr lang="en-US" sz="2400" b="0" i="0" dirty="0">
                <a:effectLst/>
                <a:latin typeface="Helvetica" pitchFamily="2" charset="0"/>
              </a:rPr>
              <a:t> gravida cum sociis </a:t>
            </a:r>
            <a:r>
              <a:rPr lang="en-US" sz="2400" b="0" i="0" dirty="0" err="1">
                <a:effectLst/>
                <a:latin typeface="Helvetica" pitchFamily="2" charset="0"/>
              </a:rPr>
              <a:t>natoque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penatibus</a:t>
            </a:r>
            <a:r>
              <a:rPr lang="en-US" sz="2400" b="0" i="0" dirty="0">
                <a:effectLst/>
                <a:latin typeface="Helvetica" pitchFamily="2" charset="0"/>
              </a:rPr>
              <a:t> et. </a:t>
            </a:r>
          </a:p>
          <a:p>
            <a:pPr>
              <a:lnSpc>
                <a:spcPct val="120000"/>
              </a:lnSpc>
            </a:pPr>
            <a:r>
              <a:rPr lang="en-US" sz="2400" b="0" i="0" dirty="0" err="1">
                <a:effectLst/>
                <a:latin typeface="Helvetica" pitchFamily="2" charset="0"/>
              </a:rPr>
              <a:t>Odio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facilisis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mauris</a:t>
            </a:r>
            <a:r>
              <a:rPr lang="en-US" sz="2400" b="0" i="0" dirty="0">
                <a:effectLst/>
                <a:latin typeface="Helvetica" pitchFamily="2" charset="0"/>
              </a:rPr>
              <a:t> sit </a:t>
            </a:r>
            <a:r>
              <a:rPr lang="en-US" sz="2400" b="0" i="0" dirty="0" err="1">
                <a:effectLst/>
                <a:latin typeface="Helvetica" pitchFamily="2" charset="0"/>
              </a:rPr>
              <a:t>amet</a:t>
            </a:r>
            <a:r>
              <a:rPr lang="en-US" sz="2400" b="0" i="0" dirty="0">
                <a:effectLst/>
                <a:latin typeface="Helvetica" pitchFamily="2" charset="0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en-US" sz="2400" b="0" i="0" dirty="0" err="1">
                <a:effectLst/>
                <a:latin typeface="Helvetica" pitchFamily="2" charset="0"/>
              </a:rPr>
              <a:t>Facilisis</a:t>
            </a:r>
            <a:r>
              <a:rPr lang="en-US" sz="2400" b="0" i="0" dirty="0">
                <a:effectLst/>
                <a:latin typeface="Helvetica" pitchFamily="2" charset="0"/>
              </a:rPr>
              <a:t> sed </a:t>
            </a:r>
            <a:r>
              <a:rPr lang="en-US" sz="2400" b="0" i="0" dirty="0" err="1">
                <a:effectLst/>
                <a:latin typeface="Helvetica" pitchFamily="2" charset="0"/>
              </a:rPr>
              <a:t>odio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morbi</a:t>
            </a:r>
            <a:r>
              <a:rPr lang="en-US" sz="2400" b="0" i="0" dirty="0">
                <a:effectLst/>
                <a:latin typeface="Helvetica" pitchFamily="2" charset="0"/>
              </a:rPr>
              <a:t> </a:t>
            </a:r>
            <a:r>
              <a:rPr lang="en-US" sz="2400" b="0" i="0" dirty="0" err="1">
                <a:effectLst/>
                <a:latin typeface="Helvetica" pitchFamily="2" charset="0"/>
              </a:rPr>
              <a:t>quis</a:t>
            </a:r>
            <a:r>
              <a:rPr lang="en-US" sz="2400" b="0" i="0" dirty="0">
                <a:effectLst/>
                <a:latin typeface="Helvetica" pitchFamily="2" charset="0"/>
              </a:rPr>
              <a:t>.</a:t>
            </a:r>
            <a:endParaRPr lang="en-US" dirty="0">
              <a:latin typeface="Helvetica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D9ADA4-2E84-000A-C461-F37C9B909F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209" t="24197" r="35717" b="18983"/>
          <a:stretch/>
        </p:blipFill>
        <p:spPr>
          <a:xfrm>
            <a:off x="539931" y="1235868"/>
            <a:ext cx="3955867" cy="3051814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7C00A64-E3EC-EC93-0027-99A6AFA1E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446C-B1DC-F742-AA98-75D7766D2697}" type="datetime1">
              <a:rPr lang="en-US" smtClean="0"/>
              <a:t>9/12/24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B4CD862-0759-C346-A165-7472998EC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Harvey Mudd College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944AE58-58E1-D67A-EA70-FA9B1717C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6DCF1-6CEA-394A-AB48-4A700C05E79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788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301908"/>
      </p:ext>
    </p:extLst>
  </p:cSld>
  <p:clrMapOvr>
    <a:masterClrMapping/>
  </p:clrMapOvr>
</p:sld>
</file>

<file path=ppt/theme/theme1.xml><?xml version="1.0" encoding="utf-8"?>
<a:theme xmlns:a="http://schemas.openxmlformats.org/drawingml/2006/main" name="widescreen-powerpoint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widescreen-powerpoint-template</Template>
  <TotalTime>1071</TotalTime>
  <Words>448</Words>
  <Application>Microsoft Macintosh PowerPoint</Application>
  <PresentationFormat>On-screen Show (16:9)</PresentationFormat>
  <Paragraphs>68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Helvetica</vt:lpstr>
      <vt:lpstr>widescreen-powerpoint-template</vt:lpstr>
      <vt:lpstr>Title of Presentation Goes Here</vt:lpstr>
      <vt:lpstr>Slide with a table</vt:lpstr>
      <vt:lpstr>Slide with Pie Chart</vt:lpstr>
      <vt:lpstr>Slide with Bar Chart</vt:lpstr>
      <vt:lpstr>PowerPoint Presentation</vt:lpstr>
      <vt:lpstr>PowerPoint Presentation</vt:lpstr>
      <vt:lpstr>Slide with a lot of text</vt:lpstr>
      <vt:lpstr>Slide with Photo and Text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 Buller</dc:creator>
  <cp:lastModifiedBy>Josh Buller</cp:lastModifiedBy>
  <cp:revision>19</cp:revision>
  <dcterms:created xsi:type="dcterms:W3CDTF">2023-10-09T15:57:36Z</dcterms:created>
  <dcterms:modified xsi:type="dcterms:W3CDTF">2024-09-12T22:41:32Z</dcterms:modified>
</cp:coreProperties>
</file>